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02" r:id="rId2"/>
    <p:sldId id="503" r:id="rId3"/>
    <p:sldId id="504" r:id="rId4"/>
    <p:sldId id="269" r:id="rId5"/>
    <p:sldId id="499" r:id="rId6"/>
    <p:sldId id="500" r:id="rId7"/>
    <p:sldId id="263" r:id="rId8"/>
    <p:sldId id="498" r:id="rId9"/>
    <p:sldId id="479" r:id="rId10"/>
    <p:sldId id="482" r:id="rId11"/>
    <p:sldId id="483" r:id="rId12"/>
    <p:sldId id="484" r:id="rId13"/>
    <p:sldId id="485" r:id="rId14"/>
    <p:sldId id="486" r:id="rId15"/>
    <p:sldId id="487" r:id="rId16"/>
    <p:sldId id="481" r:id="rId17"/>
    <p:sldId id="488" r:id="rId18"/>
    <p:sldId id="489" r:id="rId19"/>
    <p:sldId id="493" r:id="rId20"/>
    <p:sldId id="494" r:id="rId21"/>
    <p:sldId id="491" r:id="rId22"/>
    <p:sldId id="492" r:id="rId23"/>
    <p:sldId id="495" r:id="rId24"/>
    <p:sldId id="271" r:id="rId25"/>
    <p:sldId id="501" r:id="rId26"/>
    <p:sldId id="2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3D5C5-AE71-4519-A35B-418BCC616D11}" v="9" dt="2024-09-25T02:57:28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 Doan Ngoc" userId="342a0910-51f5-4518-8ca6-5a0fd22f4f38" providerId="ADAL" clId="{4343D5C5-AE71-4519-A35B-418BCC616D11}"/>
    <pc:docChg chg="custSel addSld modSld">
      <pc:chgData name="Ha Doan Ngoc" userId="342a0910-51f5-4518-8ca6-5a0fd22f4f38" providerId="ADAL" clId="{4343D5C5-AE71-4519-A35B-418BCC616D11}" dt="2024-09-25T03:01:25.783" v="2900" actId="1076"/>
      <pc:docMkLst>
        <pc:docMk/>
      </pc:docMkLst>
      <pc:sldChg chg="addSp modSp mod">
        <pc:chgData name="Ha Doan Ngoc" userId="342a0910-51f5-4518-8ca6-5a0fd22f4f38" providerId="ADAL" clId="{4343D5C5-AE71-4519-A35B-418BCC616D11}" dt="2024-09-25T02:24:15.820" v="1303" actId="1076"/>
        <pc:sldMkLst>
          <pc:docMk/>
          <pc:sldMk cId="955318118" sldId="256"/>
        </pc:sldMkLst>
        <pc:spChg chg="add mod">
          <ac:chgData name="Ha Doan Ngoc" userId="342a0910-51f5-4518-8ca6-5a0fd22f4f38" providerId="ADAL" clId="{4343D5C5-AE71-4519-A35B-418BCC616D11}" dt="2024-09-25T02:24:15.820" v="1303" actId="1076"/>
          <ac:spMkLst>
            <pc:docMk/>
            <pc:sldMk cId="955318118" sldId="256"/>
            <ac:spMk id="6" creationId="{FAAE688B-D3AD-03A4-1796-0C98105D6AA9}"/>
          </ac:spMkLst>
        </pc:spChg>
      </pc:sldChg>
      <pc:sldChg chg="addSp modSp mod">
        <pc:chgData name="Ha Doan Ngoc" userId="342a0910-51f5-4518-8ca6-5a0fd22f4f38" providerId="ADAL" clId="{4343D5C5-AE71-4519-A35B-418BCC616D11}" dt="2024-09-25T02:26:53.735" v="1620" actId="14100"/>
        <pc:sldMkLst>
          <pc:docMk/>
          <pc:sldMk cId="285592440" sldId="481"/>
        </pc:sldMkLst>
        <pc:spChg chg="add mod">
          <ac:chgData name="Ha Doan Ngoc" userId="342a0910-51f5-4518-8ca6-5a0fd22f4f38" providerId="ADAL" clId="{4343D5C5-AE71-4519-A35B-418BCC616D11}" dt="2024-09-25T02:26:53.735" v="1620" actId="14100"/>
          <ac:spMkLst>
            <pc:docMk/>
            <pc:sldMk cId="285592440" sldId="481"/>
            <ac:spMk id="2" creationId="{F17ACD5A-5C58-D59A-938E-463345E73E55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39:19.376" v="2175" actId="1076"/>
        <pc:sldMkLst>
          <pc:docMk/>
          <pc:sldMk cId="662309292" sldId="482"/>
        </pc:sldMkLst>
        <pc:spChg chg="add del mod">
          <ac:chgData name="Ha Doan Ngoc" userId="342a0910-51f5-4518-8ca6-5a0fd22f4f38" providerId="ADAL" clId="{4343D5C5-AE71-4519-A35B-418BCC616D11}" dt="2024-09-25T02:07:46.222" v="61" actId="478"/>
          <ac:spMkLst>
            <pc:docMk/>
            <pc:sldMk cId="662309292" sldId="482"/>
            <ac:spMk id="7" creationId="{F35354ED-A75C-9FC2-8F1B-8F2405085216}"/>
          </ac:spMkLst>
        </pc:spChg>
        <pc:spChg chg="add mod">
          <ac:chgData name="Ha Doan Ngoc" userId="342a0910-51f5-4518-8ca6-5a0fd22f4f38" providerId="ADAL" clId="{4343D5C5-AE71-4519-A35B-418BCC616D11}" dt="2024-09-25T02:39:19.376" v="2175" actId="1076"/>
          <ac:spMkLst>
            <pc:docMk/>
            <pc:sldMk cId="662309292" sldId="482"/>
            <ac:spMk id="8" creationId="{1F1471BB-B92E-4C0B-1E3A-2C62EAD4F607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18:11.760" v="659" actId="21"/>
        <pc:sldMkLst>
          <pc:docMk/>
          <pc:sldMk cId="2518623463" sldId="484"/>
        </pc:sldMkLst>
        <pc:spChg chg="add del mod">
          <ac:chgData name="Ha Doan Ngoc" userId="342a0910-51f5-4518-8ca6-5a0fd22f4f38" providerId="ADAL" clId="{4343D5C5-AE71-4519-A35B-418BCC616D11}" dt="2024-09-25T02:18:11.760" v="659" actId="21"/>
          <ac:spMkLst>
            <pc:docMk/>
            <pc:sldMk cId="2518623463" sldId="484"/>
            <ac:spMk id="3" creationId="{CED44F0D-8383-E426-80FA-434E1028516D}"/>
          </ac:spMkLst>
        </pc:spChg>
      </pc:sldChg>
      <pc:sldChg chg="addSp modSp mod">
        <pc:chgData name="Ha Doan Ngoc" userId="342a0910-51f5-4518-8ca6-5a0fd22f4f38" providerId="ADAL" clId="{4343D5C5-AE71-4519-A35B-418BCC616D11}" dt="2024-09-25T02:18:30.776" v="661" actId="20577"/>
        <pc:sldMkLst>
          <pc:docMk/>
          <pc:sldMk cId="245233932" sldId="485"/>
        </pc:sldMkLst>
        <pc:spChg chg="add mod">
          <ac:chgData name="Ha Doan Ngoc" userId="342a0910-51f5-4518-8ca6-5a0fd22f4f38" providerId="ADAL" clId="{4343D5C5-AE71-4519-A35B-418BCC616D11}" dt="2024-09-25T02:18:30.776" v="661" actId="20577"/>
          <ac:spMkLst>
            <pc:docMk/>
            <pc:sldMk cId="245233932" sldId="485"/>
            <ac:spMk id="3" creationId="{CED44F0D-8383-E426-80FA-434E1028516D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20:12.367" v="663" actId="21"/>
        <pc:sldMkLst>
          <pc:docMk/>
          <pc:sldMk cId="1962677677" sldId="486"/>
        </pc:sldMkLst>
        <pc:spChg chg="add del mod">
          <ac:chgData name="Ha Doan Ngoc" userId="342a0910-51f5-4518-8ca6-5a0fd22f4f38" providerId="ADAL" clId="{4343D5C5-AE71-4519-A35B-418BCC616D11}" dt="2024-09-25T02:20:12.367" v="663" actId="21"/>
          <ac:spMkLst>
            <pc:docMk/>
            <pc:sldMk cId="1962677677" sldId="486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47:27.264" v="2230" actId="1076"/>
        <pc:sldMkLst>
          <pc:docMk/>
          <pc:sldMk cId="3553828524" sldId="487"/>
        </pc:sldMkLst>
        <pc:spChg chg="add mod">
          <ac:chgData name="Ha Doan Ngoc" userId="342a0910-51f5-4518-8ca6-5a0fd22f4f38" providerId="ADAL" clId="{4343D5C5-AE71-4519-A35B-418BCC616D11}" dt="2024-09-25T02:47:27.264" v="2230" actId="1076"/>
          <ac:spMkLst>
            <pc:docMk/>
            <pc:sldMk cId="3553828524" sldId="487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28:35.391" v="1788" actId="20577"/>
        <pc:sldMkLst>
          <pc:docMk/>
          <pc:sldMk cId="864333958" sldId="488"/>
        </pc:sldMkLst>
        <pc:spChg chg="add mod">
          <ac:chgData name="Ha Doan Ngoc" userId="342a0910-51f5-4518-8ca6-5a0fd22f4f38" providerId="ADAL" clId="{4343D5C5-AE71-4519-A35B-418BCC616D11}" dt="2024-09-25T02:28:35.391" v="1788" actId="20577"/>
          <ac:spMkLst>
            <pc:docMk/>
            <pc:sldMk cId="864333958" sldId="488"/>
            <ac:spMk id="3" creationId="{79DBC6AA-67A1-E02A-1431-FBE0305DDE18}"/>
          </ac:spMkLst>
        </pc:spChg>
      </pc:sldChg>
      <pc:sldChg chg="addSp modSp mod">
        <pc:chgData name="Ha Doan Ngoc" userId="342a0910-51f5-4518-8ca6-5a0fd22f4f38" providerId="ADAL" clId="{4343D5C5-AE71-4519-A35B-418BCC616D11}" dt="2024-09-25T02:57:17.230" v="2350" actId="20577"/>
        <pc:sldMkLst>
          <pc:docMk/>
          <pc:sldMk cId="819664612" sldId="492"/>
        </pc:sldMkLst>
        <pc:spChg chg="add mod">
          <ac:chgData name="Ha Doan Ngoc" userId="342a0910-51f5-4518-8ca6-5a0fd22f4f38" providerId="ADAL" clId="{4343D5C5-AE71-4519-A35B-418BCC616D11}" dt="2024-09-25T02:57:17.230" v="2350" actId="20577"/>
          <ac:spMkLst>
            <pc:docMk/>
            <pc:sldMk cId="819664612" sldId="492"/>
            <ac:spMk id="4" creationId="{4899DE75-480B-1A97-300D-D7C60A6B10DF}"/>
          </ac:spMkLst>
        </pc:spChg>
      </pc:sldChg>
      <pc:sldChg chg="addSp modSp mod">
        <pc:chgData name="Ha Doan Ngoc" userId="342a0910-51f5-4518-8ca6-5a0fd22f4f38" providerId="ADAL" clId="{4343D5C5-AE71-4519-A35B-418BCC616D11}" dt="2024-09-25T02:31:17.295" v="2082" actId="1076"/>
        <pc:sldMkLst>
          <pc:docMk/>
          <pc:sldMk cId="2536794117" sldId="493"/>
        </pc:sldMkLst>
        <pc:spChg chg="add mod">
          <ac:chgData name="Ha Doan Ngoc" userId="342a0910-51f5-4518-8ca6-5a0fd22f4f38" providerId="ADAL" clId="{4343D5C5-AE71-4519-A35B-418BCC616D11}" dt="2024-09-25T02:31:17.295" v="2082" actId="1076"/>
          <ac:spMkLst>
            <pc:docMk/>
            <pc:sldMk cId="2536794117" sldId="493"/>
            <ac:spMk id="2" creationId="{D1444ED0-C0DE-0AB7-9EAC-0CA1F5F5080B}"/>
          </ac:spMkLst>
        </pc:spChg>
      </pc:sldChg>
      <pc:sldChg chg="addSp modSp mod">
        <pc:chgData name="Ha Doan Ngoc" userId="342a0910-51f5-4518-8ca6-5a0fd22f4f38" providerId="ADAL" clId="{4343D5C5-AE71-4519-A35B-418BCC616D11}" dt="2024-09-25T02:35:11.268" v="2168" actId="20577"/>
        <pc:sldMkLst>
          <pc:docMk/>
          <pc:sldMk cId="4098890966" sldId="494"/>
        </pc:sldMkLst>
        <pc:spChg chg="add mod">
          <ac:chgData name="Ha Doan Ngoc" userId="342a0910-51f5-4518-8ca6-5a0fd22f4f38" providerId="ADAL" clId="{4343D5C5-AE71-4519-A35B-418BCC616D11}" dt="2024-09-25T02:35:11.268" v="2168" actId="20577"/>
          <ac:spMkLst>
            <pc:docMk/>
            <pc:sldMk cId="4098890966" sldId="494"/>
            <ac:spMk id="2" creationId="{A68D5363-B84F-8828-5D22-8F924C5AB02E}"/>
          </ac:spMkLst>
        </pc:spChg>
      </pc:sldChg>
      <pc:sldChg chg="modSp mod">
        <pc:chgData name="Ha Doan Ngoc" userId="342a0910-51f5-4518-8ca6-5a0fd22f4f38" providerId="ADAL" clId="{4343D5C5-AE71-4519-A35B-418BCC616D11}" dt="2024-09-25T03:01:25.783" v="2900" actId="1076"/>
        <pc:sldMkLst>
          <pc:docMk/>
          <pc:sldMk cId="2559842824" sldId="495"/>
        </pc:sldMkLst>
        <pc:spChg chg="mod">
          <ac:chgData name="Ha Doan Ngoc" userId="342a0910-51f5-4518-8ca6-5a0fd22f4f38" providerId="ADAL" clId="{4343D5C5-AE71-4519-A35B-418BCC616D11}" dt="2024-09-25T03:01:25.783" v="2900" actId="1076"/>
          <ac:spMkLst>
            <pc:docMk/>
            <pc:sldMk cId="2559842824" sldId="495"/>
            <ac:spMk id="7" creationId="{654F2E9C-3044-446F-9B31-B9869EF7E096}"/>
          </ac:spMkLst>
        </pc:spChg>
        <pc:graphicFrameChg chg="mod modGraphic">
          <ac:chgData name="Ha Doan Ngoc" userId="342a0910-51f5-4518-8ca6-5a0fd22f4f38" providerId="ADAL" clId="{4343D5C5-AE71-4519-A35B-418BCC616D11}" dt="2024-09-25T03:01:23.282" v="2899" actId="14100"/>
          <ac:graphicFrameMkLst>
            <pc:docMk/>
            <pc:sldMk cId="2559842824" sldId="495"/>
            <ac:graphicFrameMk id="2" creationId="{7E113674-ED56-45B2-BAA4-99AFE442EC14}"/>
          </ac:graphicFrameMkLst>
        </pc:graphicFrameChg>
      </pc:sldChg>
      <pc:sldChg chg="addSp delSp modSp new mod">
        <pc:chgData name="Ha Doan Ngoc" userId="342a0910-51f5-4518-8ca6-5a0fd22f4f38" providerId="ADAL" clId="{4343D5C5-AE71-4519-A35B-418BCC616D11}" dt="2024-09-25T03:00:54.793" v="2897" actId="20577"/>
        <pc:sldMkLst>
          <pc:docMk/>
          <pc:sldMk cId="1604003072" sldId="496"/>
        </pc:sldMkLst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2" creationId="{1EA21D7F-0457-A1B5-69FA-769356BB73C8}"/>
          </ac:spMkLst>
        </pc:spChg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3" creationId="{55EC43DE-4242-85FE-835D-379885534093}"/>
          </ac:spMkLst>
        </pc:spChg>
        <pc:spChg chg="add mod">
          <ac:chgData name="Ha Doan Ngoc" userId="342a0910-51f5-4518-8ca6-5a0fd22f4f38" providerId="ADAL" clId="{4343D5C5-AE71-4519-A35B-418BCC616D11}" dt="2024-09-25T03:00:54.793" v="2897" actId="20577"/>
          <ac:spMkLst>
            <pc:docMk/>
            <pc:sldMk cId="1604003072" sldId="496"/>
            <ac:spMk id="4" creationId="{FC643E0E-F582-1A17-9EE3-1B869C08270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3027B4-25E4-4C57-92B3-FF991BD78A72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62970A-AC83-412B-B247-EE8F7DA79CF3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Hien IT</a:t>
          </a:r>
        </a:p>
      </dgm:t>
    </dgm:pt>
    <dgm:pt modelId="{2E54DD5B-E82E-4668-8E17-6AEA758E5095}" type="parTrans" cxnId="{BC31AE51-9572-49F6-BB2D-B6EC0687F0BC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EE6801B8-B7BE-42C1-A5C3-4DD37A357FD3}" type="sibTrans" cxnId="{BC31AE51-9572-49F6-BB2D-B6EC0687F0BC}">
      <dgm:prSet custT="1"/>
      <dgm:spPr/>
      <dgm:t>
        <a:bodyPr/>
        <a:lstStyle/>
        <a:p>
          <a:r>
            <a:rPr lang="en-US" sz="1200" dirty="0">
              <a:latin typeface="Meiryo" panose="020B0604030504040204" pitchFamily="34" charset="-128"/>
              <a:ea typeface="Meiryo" panose="020B0604030504040204" pitchFamily="34" charset="-128"/>
            </a:rPr>
            <a:t>Project Manager</a:t>
          </a:r>
        </a:p>
      </dgm:t>
    </dgm:pt>
    <dgm:pt modelId="{05DB4FBA-F9CE-45A4-B92D-221363D88F89}" type="asst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Minh IT</a:t>
          </a:r>
        </a:p>
      </dgm:t>
    </dgm:pt>
    <dgm:pt modelId="{0752B323-BD4F-4701-BDE1-6287F9C87941}" type="parTrans" cxnId="{92D156C0-F017-4A25-B5C9-0153448BA7E4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ECA93B4A-AE1F-4777-8136-5728FD85225B}" type="sibTrans" cxnId="{92D156C0-F017-4A25-B5C9-0153448BA7E4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Project Leader </a:t>
          </a:r>
        </a:p>
      </dgm:t>
    </dgm:pt>
    <dgm:pt modelId="{B9C5D97A-065C-4667-9533-A2AFF876CFEF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OQC</a:t>
          </a:r>
        </a:p>
      </dgm:t>
    </dgm:pt>
    <dgm:pt modelId="{955E888A-64F1-4726-9D79-1F03CE7E0694}" type="parTrans" cxnId="{D6A033B0-552B-4D76-A588-910384763852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9B7F851C-BD17-4AC9-9370-40BE150E5676}" type="sibTrans" cxnId="{D6A033B0-552B-4D76-A588-910384763852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65C8768E-9101-4910-90B0-E9D2D3784F51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FA</a:t>
          </a:r>
        </a:p>
      </dgm:t>
    </dgm:pt>
    <dgm:pt modelId="{3C384EAD-C621-4ED2-9A71-DE6C01206546}" type="parTrans" cxnId="{40E01508-B54E-424F-BDDB-7BCA2E04A725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8D317F17-9DDA-4596-800F-49A3E69099EB}" type="sibTrans" cxnId="{40E01508-B54E-424F-BDDB-7BCA2E04A725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B9C7F662-2B16-4A73-B3AC-973B2D7EC89E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SCM</a:t>
          </a:r>
        </a:p>
      </dgm:t>
    </dgm:pt>
    <dgm:pt modelId="{5EC952B4-2E00-44AA-8565-2916725BFF17}" type="parTrans" cxnId="{05E86006-0D49-47E2-B062-DD42E89E1C94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58A1A785-6C05-462F-A1CE-A5B61589163F}" type="sibTrans" cxnId="{05E86006-0D49-47E2-B062-DD42E89E1C94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87282021-D98F-4378-9367-A077D7DEADE1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Add</a:t>
          </a:r>
        </a:p>
      </dgm:t>
    </dgm:pt>
    <dgm:pt modelId="{405C1848-D489-42F7-89B0-C56FA93CE1EA}" type="parTrans" cxnId="{D46C5010-B35D-4D40-A0CD-9CB01DA5101D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7EE9A633-33FF-4454-A1AD-B919948887EB}" type="sibTrans" cxnId="{D46C5010-B35D-4D40-A0CD-9CB01DA5101D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33C58D82-DADA-4619-8BFF-379FBBC3D890}" type="pres">
      <dgm:prSet presAssocID="{923027B4-25E4-4C57-92B3-FF991BD78A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443B924-828C-439D-B95B-8CCDEF1F32BD}" type="pres">
      <dgm:prSet presAssocID="{E862970A-AC83-412B-B247-EE8F7DA79CF3}" presName="hierRoot1" presStyleCnt="0">
        <dgm:presLayoutVars>
          <dgm:hierBranch val="init"/>
        </dgm:presLayoutVars>
      </dgm:prSet>
      <dgm:spPr/>
    </dgm:pt>
    <dgm:pt modelId="{47049E8F-7517-44A4-BE87-AD1F11E050B8}" type="pres">
      <dgm:prSet presAssocID="{E862970A-AC83-412B-B247-EE8F7DA79CF3}" presName="rootComposite1" presStyleCnt="0"/>
      <dgm:spPr/>
    </dgm:pt>
    <dgm:pt modelId="{FC1C4AA8-0227-4D48-9652-5D3B1C9AB96C}" type="pres">
      <dgm:prSet presAssocID="{E862970A-AC83-412B-B247-EE8F7DA79CF3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126DAB8-2437-49FE-B723-1DDDD84C6488}" type="pres">
      <dgm:prSet presAssocID="{E862970A-AC83-412B-B247-EE8F7DA79CF3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6E96C5-5D94-4E9A-BD5F-A0BD203F3DBF}" type="pres">
      <dgm:prSet presAssocID="{E862970A-AC83-412B-B247-EE8F7DA79CF3}" presName="rootConnector1" presStyleLbl="node1" presStyleIdx="0" presStyleCnt="4"/>
      <dgm:spPr/>
      <dgm:t>
        <a:bodyPr/>
        <a:lstStyle/>
        <a:p>
          <a:endParaRPr lang="en-US"/>
        </a:p>
      </dgm:t>
    </dgm:pt>
    <dgm:pt modelId="{52CF0AF4-E6BC-4F40-BD97-4499DDF69C29}" type="pres">
      <dgm:prSet presAssocID="{E862970A-AC83-412B-B247-EE8F7DA79CF3}" presName="hierChild2" presStyleCnt="0"/>
      <dgm:spPr/>
    </dgm:pt>
    <dgm:pt modelId="{6C15CEC0-2E2C-4CD1-9EE5-C2EBF4C768AE}" type="pres">
      <dgm:prSet presAssocID="{955E888A-64F1-4726-9D79-1F03CE7E0694}" presName="Name37" presStyleLbl="parChTrans1D2" presStyleIdx="0" presStyleCnt="5"/>
      <dgm:spPr/>
      <dgm:t>
        <a:bodyPr/>
        <a:lstStyle/>
        <a:p>
          <a:endParaRPr lang="en-US"/>
        </a:p>
      </dgm:t>
    </dgm:pt>
    <dgm:pt modelId="{FBC41EB8-26AD-4386-80DE-7C5C4FEA030D}" type="pres">
      <dgm:prSet presAssocID="{B9C5D97A-065C-4667-9533-A2AFF876CFEF}" presName="hierRoot2" presStyleCnt="0">
        <dgm:presLayoutVars>
          <dgm:hierBranch val="init"/>
        </dgm:presLayoutVars>
      </dgm:prSet>
      <dgm:spPr/>
    </dgm:pt>
    <dgm:pt modelId="{F2A72FAE-F1AA-4DEB-8975-FC2D882E2C07}" type="pres">
      <dgm:prSet presAssocID="{B9C5D97A-065C-4667-9533-A2AFF876CFEF}" presName="rootComposite" presStyleCnt="0"/>
      <dgm:spPr/>
    </dgm:pt>
    <dgm:pt modelId="{C168DD6B-E2B9-4220-96FF-690A65FADCC9}" type="pres">
      <dgm:prSet presAssocID="{B9C5D97A-065C-4667-9533-A2AFF876CFEF}" presName="rootText" presStyleLbl="node1" presStyleIdx="0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D287C6B5-3547-4F7E-852C-AB38F09B3D40}" type="pres">
      <dgm:prSet presAssocID="{B9C5D97A-065C-4667-9533-A2AFF876CFEF}" presName="titleText2" presStyleLbl="fgAcc1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B96A81E-AB3A-40CA-A7CE-77FDEF28A41B}" type="pres">
      <dgm:prSet presAssocID="{B9C5D97A-065C-4667-9533-A2AFF876CFEF}" presName="rootConnector" presStyleLbl="node2" presStyleIdx="0" presStyleCnt="0"/>
      <dgm:spPr/>
      <dgm:t>
        <a:bodyPr/>
        <a:lstStyle/>
        <a:p>
          <a:endParaRPr lang="en-US"/>
        </a:p>
      </dgm:t>
    </dgm:pt>
    <dgm:pt modelId="{A8C6B63B-EB23-4420-9165-B8039A845421}" type="pres">
      <dgm:prSet presAssocID="{B9C5D97A-065C-4667-9533-A2AFF876CFEF}" presName="hierChild4" presStyleCnt="0"/>
      <dgm:spPr/>
    </dgm:pt>
    <dgm:pt modelId="{2B7CAF3E-1511-4285-8D93-D7F7E33A4356}" type="pres">
      <dgm:prSet presAssocID="{B9C5D97A-065C-4667-9533-A2AFF876CFEF}" presName="hierChild5" presStyleCnt="0"/>
      <dgm:spPr/>
    </dgm:pt>
    <dgm:pt modelId="{77B7DD28-20B9-43F9-BAD1-FF17F1CFE6F4}" type="pres">
      <dgm:prSet presAssocID="{3C384EAD-C621-4ED2-9A71-DE6C01206546}" presName="Name37" presStyleLbl="parChTrans1D2" presStyleIdx="1" presStyleCnt="5"/>
      <dgm:spPr/>
      <dgm:t>
        <a:bodyPr/>
        <a:lstStyle/>
        <a:p>
          <a:endParaRPr lang="en-US"/>
        </a:p>
      </dgm:t>
    </dgm:pt>
    <dgm:pt modelId="{08932E8A-938F-479B-B717-7D27E03A6AB4}" type="pres">
      <dgm:prSet presAssocID="{65C8768E-9101-4910-90B0-E9D2D3784F51}" presName="hierRoot2" presStyleCnt="0">
        <dgm:presLayoutVars>
          <dgm:hierBranch val="init"/>
        </dgm:presLayoutVars>
      </dgm:prSet>
      <dgm:spPr/>
    </dgm:pt>
    <dgm:pt modelId="{09F02811-17F7-4253-845F-F44E4AA731C8}" type="pres">
      <dgm:prSet presAssocID="{65C8768E-9101-4910-90B0-E9D2D3784F51}" presName="rootComposite" presStyleCnt="0"/>
      <dgm:spPr/>
    </dgm:pt>
    <dgm:pt modelId="{B6393ACF-1A77-4DE5-A38F-8CC703D927A3}" type="pres">
      <dgm:prSet presAssocID="{65C8768E-9101-4910-90B0-E9D2D3784F51}" presName="rootText" presStyleLbl="node1" presStyleIdx="1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F9DFFBD-E4D5-4837-A568-F81402D32DB2}" type="pres">
      <dgm:prSet presAssocID="{65C8768E-9101-4910-90B0-E9D2D3784F51}" presName="titleText2" presStyleLbl="fgAcc1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72B042F-7C8B-4E1B-ACFE-0567EE8F35B8}" type="pres">
      <dgm:prSet presAssocID="{65C8768E-9101-4910-90B0-E9D2D3784F51}" presName="rootConnector" presStyleLbl="node2" presStyleIdx="0" presStyleCnt="0"/>
      <dgm:spPr/>
      <dgm:t>
        <a:bodyPr/>
        <a:lstStyle/>
        <a:p>
          <a:endParaRPr lang="en-US"/>
        </a:p>
      </dgm:t>
    </dgm:pt>
    <dgm:pt modelId="{A6C9CA62-3483-479A-AB60-BB304A3490B9}" type="pres">
      <dgm:prSet presAssocID="{65C8768E-9101-4910-90B0-E9D2D3784F51}" presName="hierChild4" presStyleCnt="0"/>
      <dgm:spPr/>
    </dgm:pt>
    <dgm:pt modelId="{2F392478-9C68-4493-A752-BE9AA1760B4C}" type="pres">
      <dgm:prSet presAssocID="{65C8768E-9101-4910-90B0-E9D2D3784F51}" presName="hierChild5" presStyleCnt="0"/>
      <dgm:spPr/>
    </dgm:pt>
    <dgm:pt modelId="{23CA00D8-E921-478A-AEAE-DF87852EF9C4}" type="pres">
      <dgm:prSet presAssocID="{5EC952B4-2E00-44AA-8565-2916725BFF17}" presName="Name37" presStyleLbl="parChTrans1D2" presStyleIdx="2" presStyleCnt="5"/>
      <dgm:spPr/>
      <dgm:t>
        <a:bodyPr/>
        <a:lstStyle/>
        <a:p>
          <a:endParaRPr lang="en-US"/>
        </a:p>
      </dgm:t>
    </dgm:pt>
    <dgm:pt modelId="{80BF13BF-2ED1-413D-8424-1570A416C037}" type="pres">
      <dgm:prSet presAssocID="{B9C7F662-2B16-4A73-B3AC-973B2D7EC89E}" presName="hierRoot2" presStyleCnt="0">
        <dgm:presLayoutVars>
          <dgm:hierBranch val="init"/>
        </dgm:presLayoutVars>
      </dgm:prSet>
      <dgm:spPr/>
    </dgm:pt>
    <dgm:pt modelId="{D530DBF5-58B4-475D-B872-4714D5DD9DE3}" type="pres">
      <dgm:prSet presAssocID="{B9C7F662-2B16-4A73-B3AC-973B2D7EC89E}" presName="rootComposite" presStyleCnt="0"/>
      <dgm:spPr/>
    </dgm:pt>
    <dgm:pt modelId="{45BB980F-C844-4A18-881F-98FC165E7EB6}" type="pres">
      <dgm:prSet presAssocID="{B9C7F662-2B16-4A73-B3AC-973B2D7EC89E}" presName="rootText" presStyleLbl="node1" presStyleIdx="2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FE0A8E7-07E8-4A73-98E6-0FBFD4CD722D}" type="pres">
      <dgm:prSet presAssocID="{B9C7F662-2B16-4A73-B3AC-973B2D7EC89E}" presName="titleText2" presStyleLbl="fgAcc1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033DD27-9917-4D8A-B28C-126FD1B08282}" type="pres">
      <dgm:prSet presAssocID="{B9C7F662-2B16-4A73-B3AC-973B2D7EC89E}" presName="rootConnector" presStyleLbl="node2" presStyleIdx="0" presStyleCnt="0"/>
      <dgm:spPr/>
      <dgm:t>
        <a:bodyPr/>
        <a:lstStyle/>
        <a:p>
          <a:endParaRPr lang="en-US"/>
        </a:p>
      </dgm:t>
    </dgm:pt>
    <dgm:pt modelId="{2833E22B-112C-4900-B6E6-AC8DC70A96D2}" type="pres">
      <dgm:prSet presAssocID="{B9C7F662-2B16-4A73-B3AC-973B2D7EC89E}" presName="hierChild4" presStyleCnt="0"/>
      <dgm:spPr/>
    </dgm:pt>
    <dgm:pt modelId="{BAE83DB7-7AB2-4A52-9396-A260DC45DED9}" type="pres">
      <dgm:prSet presAssocID="{B9C7F662-2B16-4A73-B3AC-973B2D7EC89E}" presName="hierChild5" presStyleCnt="0"/>
      <dgm:spPr/>
    </dgm:pt>
    <dgm:pt modelId="{F7CA4E12-BDF1-4F8A-9AB7-9055315029D1}" type="pres">
      <dgm:prSet presAssocID="{405C1848-D489-42F7-89B0-C56FA93CE1EA}" presName="Name37" presStyleLbl="parChTrans1D2" presStyleIdx="3" presStyleCnt="5"/>
      <dgm:spPr/>
      <dgm:t>
        <a:bodyPr/>
        <a:lstStyle/>
        <a:p>
          <a:endParaRPr lang="en-US"/>
        </a:p>
      </dgm:t>
    </dgm:pt>
    <dgm:pt modelId="{79CF1B06-1D4D-4078-B182-8020CC3E56F5}" type="pres">
      <dgm:prSet presAssocID="{87282021-D98F-4378-9367-A077D7DEADE1}" presName="hierRoot2" presStyleCnt="0">
        <dgm:presLayoutVars>
          <dgm:hierBranch val="init"/>
        </dgm:presLayoutVars>
      </dgm:prSet>
      <dgm:spPr/>
    </dgm:pt>
    <dgm:pt modelId="{597B1943-BCE0-4F5C-B370-0D30DD8B339D}" type="pres">
      <dgm:prSet presAssocID="{87282021-D98F-4378-9367-A077D7DEADE1}" presName="rootComposite" presStyleCnt="0"/>
      <dgm:spPr/>
    </dgm:pt>
    <dgm:pt modelId="{151B365D-40C1-4B92-80D4-EAC5CC4544F8}" type="pres">
      <dgm:prSet presAssocID="{87282021-D98F-4378-9367-A077D7DEADE1}" presName="rootText" presStyleLbl="node1" presStyleIdx="3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3FD820E-4F1D-48CC-83A6-646120525598}" type="pres">
      <dgm:prSet presAssocID="{87282021-D98F-4378-9367-A077D7DEADE1}" presName="titleText2" presStyleLbl="fgAcc1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65E6F53-FD81-446F-8797-0055D29A3110}" type="pres">
      <dgm:prSet presAssocID="{87282021-D98F-4378-9367-A077D7DEADE1}" presName="rootConnector" presStyleLbl="node2" presStyleIdx="0" presStyleCnt="0"/>
      <dgm:spPr/>
      <dgm:t>
        <a:bodyPr/>
        <a:lstStyle/>
        <a:p>
          <a:endParaRPr lang="en-US"/>
        </a:p>
      </dgm:t>
    </dgm:pt>
    <dgm:pt modelId="{455C1CE1-5AF4-4D25-95FE-1A5701C23AA2}" type="pres">
      <dgm:prSet presAssocID="{87282021-D98F-4378-9367-A077D7DEADE1}" presName="hierChild4" presStyleCnt="0"/>
      <dgm:spPr/>
    </dgm:pt>
    <dgm:pt modelId="{BA03466D-777C-4F4A-A09F-0121F1CC67BC}" type="pres">
      <dgm:prSet presAssocID="{87282021-D98F-4378-9367-A077D7DEADE1}" presName="hierChild5" presStyleCnt="0"/>
      <dgm:spPr/>
    </dgm:pt>
    <dgm:pt modelId="{BFEF3236-336F-4DAB-8FCA-D5E1FF5D5D82}" type="pres">
      <dgm:prSet presAssocID="{E862970A-AC83-412B-B247-EE8F7DA79CF3}" presName="hierChild3" presStyleCnt="0"/>
      <dgm:spPr/>
    </dgm:pt>
    <dgm:pt modelId="{687B128C-8606-491A-8453-39A6D3A9A0AB}" type="pres">
      <dgm:prSet presAssocID="{0752B323-BD4F-4701-BDE1-6287F9C87941}" presName="Name96" presStyleLbl="parChTrans1D2" presStyleIdx="4" presStyleCnt="5"/>
      <dgm:spPr/>
      <dgm:t>
        <a:bodyPr/>
        <a:lstStyle/>
        <a:p>
          <a:endParaRPr lang="en-US"/>
        </a:p>
      </dgm:t>
    </dgm:pt>
    <dgm:pt modelId="{EBC67353-8731-4DA5-945C-7EA062286720}" type="pres">
      <dgm:prSet presAssocID="{05DB4FBA-F9CE-45A4-B92D-221363D88F89}" presName="hierRoot3" presStyleCnt="0">
        <dgm:presLayoutVars>
          <dgm:hierBranch val="init"/>
        </dgm:presLayoutVars>
      </dgm:prSet>
      <dgm:spPr/>
    </dgm:pt>
    <dgm:pt modelId="{188E5000-E419-4F64-853B-9C8AF7887436}" type="pres">
      <dgm:prSet presAssocID="{05DB4FBA-F9CE-45A4-B92D-221363D88F89}" presName="rootComposite3" presStyleCnt="0"/>
      <dgm:spPr/>
    </dgm:pt>
    <dgm:pt modelId="{4E1CAE11-4D88-4529-9663-8C7F2802F86E}" type="pres">
      <dgm:prSet presAssocID="{05DB4FBA-F9CE-45A4-B92D-221363D88F89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45EDF3-013E-4202-9822-4D24FC35E5D2}" type="pres">
      <dgm:prSet presAssocID="{05DB4FBA-F9CE-45A4-B92D-221363D88F89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8FF75DA-8DE4-40DA-AD52-A7D9061B7F5A}" type="pres">
      <dgm:prSet presAssocID="{05DB4FBA-F9CE-45A4-B92D-221363D88F89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ACEB016-21AF-466C-92A2-55B5E0724922}" type="pres">
      <dgm:prSet presAssocID="{05DB4FBA-F9CE-45A4-B92D-221363D88F89}" presName="hierChild6" presStyleCnt="0"/>
      <dgm:spPr/>
    </dgm:pt>
    <dgm:pt modelId="{AF420420-5FD0-4580-BE29-6B1360A1E971}" type="pres">
      <dgm:prSet presAssocID="{05DB4FBA-F9CE-45A4-B92D-221363D88F89}" presName="hierChild7" presStyleCnt="0"/>
      <dgm:spPr/>
    </dgm:pt>
  </dgm:ptLst>
  <dgm:cxnLst>
    <dgm:cxn modelId="{302003A5-A443-434C-8B31-31355DA15AA3}" type="presOf" srcId="{87282021-D98F-4378-9367-A077D7DEADE1}" destId="{B65E6F53-FD81-446F-8797-0055D29A3110}" srcOrd="1" destOrd="0" presId="urn:microsoft.com/office/officeart/2008/layout/NameandTitleOrganizationalChart"/>
    <dgm:cxn modelId="{B8598635-7834-4187-B1D4-7EDA0CA7E287}" type="presOf" srcId="{923027B4-25E4-4C57-92B3-FF991BD78A72}" destId="{33C58D82-DADA-4619-8BFF-379FBBC3D890}" srcOrd="0" destOrd="0" presId="urn:microsoft.com/office/officeart/2008/layout/NameandTitleOrganizationalChart"/>
    <dgm:cxn modelId="{B1CFEE1B-764B-43A1-AD21-AE985DA5106A}" type="presOf" srcId="{B9C5D97A-065C-4667-9533-A2AFF876CFEF}" destId="{AB96A81E-AB3A-40CA-A7CE-77FDEF28A41B}" srcOrd="1" destOrd="0" presId="urn:microsoft.com/office/officeart/2008/layout/NameandTitleOrganizationalChart"/>
    <dgm:cxn modelId="{B4F39D26-85F1-4EEB-B551-6C0280D770F4}" type="presOf" srcId="{0752B323-BD4F-4701-BDE1-6287F9C87941}" destId="{687B128C-8606-491A-8453-39A6D3A9A0AB}" srcOrd="0" destOrd="0" presId="urn:microsoft.com/office/officeart/2008/layout/NameandTitleOrganizationalChart"/>
    <dgm:cxn modelId="{FB339684-2CAA-4E7C-BAF2-08B36EC1E444}" type="presOf" srcId="{5EC952B4-2E00-44AA-8565-2916725BFF17}" destId="{23CA00D8-E921-478A-AEAE-DF87852EF9C4}" srcOrd="0" destOrd="0" presId="urn:microsoft.com/office/officeart/2008/layout/NameandTitleOrganizationalChart"/>
    <dgm:cxn modelId="{E827AA05-0EB3-493B-ACD9-DE0565F889FF}" type="presOf" srcId="{65C8768E-9101-4910-90B0-E9D2D3784F51}" destId="{C72B042F-7C8B-4E1B-ACFE-0567EE8F35B8}" srcOrd="1" destOrd="0" presId="urn:microsoft.com/office/officeart/2008/layout/NameandTitleOrganizationalChart"/>
    <dgm:cxn modelId="{92D156C0-F017-4A25-B5C9-0153448BA7E4}" srcId="{E862970A-AC83-412B-B247-EE8F7DA79CF3}" destId="{05DB4FBA-F9CE-45A4-B92D-221363D88F89}" srcOrd="0" destOrd="0" parTransId="{0752B323-BD4F-4701-BDE1-6287F9C87941}" sibTransId="{ECA93B4A-AE1F-4777-8136-5728FD85225B}"/>
    <dgm:cxn modelId="{BC31AE51-9572-49F6-BB2D-B6EC0687F0BC}" srcId="{923027B4-25E4-4C57-92B3-FF991BD78A72}" destId="{E862970A-AC83-412B-B247-EE8F7DA79CF3}" srcOrd="0" destOrd="0" parTransId="{2E54DD5B-E82E-4668-8E17-6AEA758E5095}" sibTransId="{EE6801B8-B7BE-42C1-A5C3-4DD37A357FD3}"/>
    <dgm:cxn modelId="{788631A1-A67D-4AD4-9F3F-ABE47AE74B99}" type="presOf" srcId="{B9C5D97A-065C-4667-9533-A2AFF876CFEF}" destId="{C168DD6B-E2B9-4220-96FF-690A65FADCC9}" srcOrd="0" destOrd="0" presId="urn:microsoft.com/office/officeart/2008/layout/NameandTitleOrganizationalChart"/>
    <dgm:cxn modelId="{8CA34C40-7FF2-48BE-BDB7-CC9A8043BC2C}" type="presOf" srcId="{87282021-D98F-4378-9367-A077D7DEADE1}" destId="{151B365D-40C1-4B92-80D4-EAC5CC4544F8}" srcOrd="0" destOrd="0" presId="urn:microsoft.com/office/officeart/2008/layout/NameandTitleOrganizationalChart"/>
    <dgm:cxn modelId="{D46C5010-B35D-4D40-A0CD-9CB01DA5101D}" srcId="{E862970A-AC83-412B-B247-EE8F7DA79CF3}" destId="{87282021-D98F-4378-9367-A077D7DEADE1}" srcOrd="4" destOrd="0" parTransId="{405C1848-D489-42F7-89B0-C56FA93CE1EA}" sibTransId="{7EE9A633-33FF-4454-A1AD-B919948887EB}"/>
    <dgm:cxn modelId="{2268432C-3C41-4423-BAE3-E27B80D6F76F}" type="presOf" srcId="{8D317F17-9DDA-4596-800F-49A3E69099EB}" destId="{9F9DFFBD-E4D5-4837-A568-F81402D32DB2}" srcOrd="0" destOrd="0" presId="urn:microsoft.com/office/officeart/2008/layout/NameandTitleOrganizationalChart"/>
    <dgm:cxn modelId="{4E7D9E36-BFB8-4CD7-8F30-138A87163FCD}" type="presOf" srcId="{05DB4FBA-F9CE-45A4-B92D-221363D88F89}" destId="{4E1CAE11-4D88-4529-9663-8C7F2802F86E}" srcOrd="0" destOrd="0" presId="urn:microsoft.com/office/officeart/2008/layout/NameandTitleOrganizationalChart"/>
    <dgm:cxn modelId="{01CF6767-869F-458A-A05C-BCBE987A3348}" type="presOf" srcId="{EE6801B8-B7BE-42C1-A5C3-4DD37A357FD3}" destId="{0126DAB8-2437-49FE-B723-1DDDD84C6488}" srcOrd="0" destOrd="0" presId="urn:microsoft.com/office/officeart/2008/layout/NameandTitleOrganizationalChart"/>
    <dgm:cxn modelId="{C0C595EF-7C3C-4A09-8775-9366D82F9D8F}" type="presOf" srcId="{B9C7F662-2B16-4A73-B3AC-973B2D7EC89E}" destId="{45BB980F-C844-4A18-881F-98FC165E7EB6}" srcOrd="0" destOrd="0" presId="urn:microsoft.com/office/officeart/2008/layout/NameandTitleOrganizationalChart"/>
    <dgm:cxn modelId="{D6A033B0-552B-4D76-A588-910384763852}" srcId="{E862970A-AC83-412B-B247-EE8F7DA79CF3}" destId="{B9C5D97A-065C-4667-9533-A2AFF876CFEF}" srcOrd="1" destOrd="0" parTransId="{955E888A-64F1-4726-9D79-1F03CE7E0694}" sibTransId="{9B7F851C-BD17-4AC9-9370-40BE150E5676}"/>
    <dgm:cxn modelId="{8CB4A39B-8B43-4F08-9C55-283407AA9647}" type="presOf" srcId="{65C8768E-9101-4910-90B0-E9D2D3784F51}" destId="{B6393ACF-1A77-4DE5-A38F-8CC703D927A3}" srcOrd="0" destOrd="0" presId="urn:microsoft.com/office/officeart/2008/layout/NameandTitleOrganizationalChart"/>
    <dgm:cxn modelId="{7CD39387-585F-4380-A814-9A79D32F6316}" type="presOf" srcId="{3C384EAD-C621-4ED2-9A71-DE6C01206546}" destId="{77B7DD28-20B9-43F9-BAD1-FF17F1CFE6F4}" srcOrd="0" destOrd="0" presId="urn:microsoft.com/office/officeart/2008/layout/NameandTitleOrganizationalChart"/>
    <dgm:cxn modelId="{5507BBBA-9831-40AB-9C65-2BB6976451F9}" type="presOf" srcId="{ECA93B4A-AE1F-4777-8136-5728FD85225B}" destId="{9E45EDF3-013E-4202-9822-4D24FC35E5D2}" srcOrd="0" destOrd="0" presId="urn:microsoft.com/office/officeart/2008/layout/NameandTitleOrganizationalChart"/>
    <dgm:cxn modelId="{40E01508-B54E-424F-BDDB-7BCA2E04A725}" srcId="{E862970A-AC83-412B-B247-EE8F7DA79CF3}" destId="{65C8768E-9101-4910-90B0-E9D2D3784F51}" srcOrd="2" destOrd="0" parTransId="{3C384EAD-C621-4ED2-9A71-DE6C01206546}" sibTransId="{8D317F17-9DDA-4596-800F-49A3E69099EB}"/>
    <dgm:cxn modelId="{DFC126E0-7288-49A3-BD96-D047FAD78182}" type="presOf" srcId="{7EE9A633-33FF-4454-A1AD-B919948887EB}" destId="{43FD820E-4F1D-48CC-83A6-646120525598}" srcOrd="0" destOrd="0" presId="urn:microsoft.com/office/officeart/2008/layout/NameandTitleOrganizationalChart"/>
    <dgm:cxn modelId="{05E86006-0D49-47E2-B062-DD42E89E1C94}" srcId="{E862970A-AC83-412B-B247-EE8F7DA79CF3}" destId="{B9C7F662-2B16-4A73-B3AC-973B2D7EC89E}" srcOrd="3" destOrd="0" parTransId="{5EC952B4-2E00-44AA-8565-2916725BFF17}" sibTransId="{58A1A785-6C05-462F-A1CE-A5B61589163F}"/>
    <dgm:cxn modelId="{D040931A-B0CE-4071-BDE2-E7A4F067597E}" type="presOf" srcId="{05DB4FBA-F9CE-45A4-B92D-221363D88F89}" destId="{28FF75DA-8DE4-40DA-AD52-A7D9061B7F5A}" srcOrd="1" destOrd="0" presId="urn:microsoft.com/office/officeart/2008/layout/NameandTitleOrganizationalChart"/>
    <dgm:cxn modelId="{B945492B-A33F-4F6C-8547-8F0F0D43D95F}" type="presOf" srcId="{9B7F851C-BD17-4AC9-9370-40BE150E5676}" destId="{D287C6B5-3547-4F7E-852C-AB38F09B3D40}" srcOrd="0" destOrd="0" presId="urn:microsoft.com/office/officeart/2008/layout/NameandTitleOrganizationalChart"/>
    <dgm:cxn modelId="{095A3D27-B7E5-43E0-AA95-AA7F0DFFE442}" type="presOf" srcId="{955E888A-64F1-4726-9D79-1F03CE7E0694}" destId="{6C15CEC0-2E2C-4CD1-9EE5-C2EBF4C768AE}" srcOrd="0" destOrd="0" presId="urn:microsoft.com/office/officeart/2008/layout/NameandTitleOrganizationalChart"/>
    <dgm:cxn modelId="{C4A08158-CCD4-4FD5-8948-B92C8D538101}" type="presOf" srcId="{405C1848-D489-42F7-89B0-C56FA93CE1EA}" destId="{F7CA4E12-BDF1-4F8A-9AB7-9055315029D1}" srcOrd="0" destOrd="0" presId="urn:microsoft.com/office/officeart/2008/layout/NameandTitleOrganizationalChart"/>
    <dgm:cxn modelId="{8286CE2B-BF8E-4BAD-B40F-3BA68AA7CAB1}" type="presOf" srcId="{B9C7F662-2B16-4A73-B3AC-973B2D7EC89E}" destId="{4033DD27-9917-4D8A-B28C-126FD1B08282}" srcOrd="1" destOrd="0" presId="urn:microsoft.com/office/officeart/2008/layout/NameandTitleOrganizationalChart"/>
    <dgm:cxn modelId="{C7874816-ABD8-49D2-B560-E85B3876131A}" type="presOf" srcId="{58A1A785-6C05-462F-A1CE-A5B61589163F}" destId="{2FE0A8E7-07E8-4A73-98E6-0FBFD4CD722D}" srcOrd="0" destOrd="0" presId="urn:microsoft.com/office/officeart/2008/layout/NameandTitleOrganizationalChart"/>
    <dgm:cxn modelId="{B39DBC17-C1ED-40C0-92CB-3886F34C2DCE}" type="presOf" srcId="{E862970A-AC83-412B-B247-EE8F7DA79CF3}" destId="{E46E96C5-5D94-4E9A-BD5F-A0BD203F3DBF}" srcOrd="1" destOrd="0" presId="urn:microsoft.com/office/officeart/2008/layout/NameandTitleOrganizationalChart"/>
    <dgm:cxn modelId="{87EDA38D-69DF-4710-9E23-23CF4DFF4ACE}" type="presOf" srcId="{E862970A-AC83-412B-B247-EE8F7DA79CF3}" destId="{FC1C4AA8-0227-4D48-9652-5D3B1C9AB96C}" srcOrd="0" destOrd="0" presId="urn:microsoft.com/office/officeart/2008/layout/NameandTitleOrganizationalChart"/>
    <dgm:cxn modelId="{5211338F-23A3-460D-9AF5-AACDD37A580A}" type="presParOf" srcId="{33C58D82-DADA-4619-8BFF-379FBBC3D890}" destId="{D443B924-828C-439D-B95B-8CCDEF1F32BD}" srcOrd="0" destOrd="0" presId="urn:microsoft.com/office/officeart/2008/layout/NameandTitleOrganizationalChart"/>
    <dgm:cxn modelId="{2F1A8BE6-D927-4325-9166-E0A0584BB35B}" type="presParOf" srcId="{D443B924-828C-439D-B95B-8CCDEF1F32BD}" destId="{47049E8F-7517-44A4-BE87-AD1F11E050B8}" srcOrd="0" destOrd="0" presId="urn:microsoft.com/office/officeart/2008/layout/NameandTitleOrganizationalChart"/>
    <dgm:cxn modelId="{847FA81E-3D78-4420-BB3E-2E671131D239}" type="presParOf" srcId="{47049E8F-7517-44A4-BE87-AD1F11E050B8}" destId="{FC1C4AA8-0227-4D48-9652-5D3B1C9AB96C}" srcOrd="0" destOrd="0" presId="urn:microsoft.com/office/officeart/2008/layout/NameandTitleOrganizationalChart"/>
    <dgm:cxn modelId="{008D555E-1A49-448E-915F-CCEEE646838F}" type="presParOf" srcId="{47049E8F-7517-44A4-BE87-AD1F11E050B8}" destId="{0126DAB8-2437-49FE-B723-1DDDD84C6488}" srcOrd="1" destOrd="0" presId="urn:microsoft.com/office/officeart/2008/layout/NameandTitleOrganizationalChart"/>
    <dgm:cxn modelId="{5E033347-336B-466E-9393-768C5E0341DF}" type="presParOf" srcId="{47049E8F-7517-44A4-BE87-AD1F11E050B8}" destId="{E46E96C5-5D94-4E9A-BD5F-A0BD203F3DBF}" srcOrd="2" destOrd="0" presId="urn:microsoft.com/office/officeart/2008/layout/NameandTitleOrganizationalChart"/>
    <dgm:cxn modelId="{D046741E-48C2-44B9-8A56-49387C233186}" type="presParOf" srcId="{D443B924-828C-439D-B95B-8CCDEF1F32BD}" destId="{52CF0AF4-E6BC-4F40-BD97-4499DDF69C29}" srcOrd="1" destOrd="0" presId="urn:microsoft.com/office/officeart/2008/layout/NameandTitleOrganizationalChart"/>
    <dgm:cxn modelId="{713AAFDA-64A7-43B8-91B1-F661B45B53B1}" type="presParOf" srcId="{52CF0AF4-E6BC-4F40-BD97-4499DDF69C29}" destId="{6C15CEC0-2E2C-4CD1-9EE5-C2EBF4C768AE}" srcOrd="0" destOrd="0" presId="urn:microsoft.com/office/officeart/2008/layout/NameandTitleOrganizationalChart"/>
    <dgm:cxn modelId="{BD8AEC2D-E7D2-440C-8742-3489DCFCB8B2}" type="presParOf" srcId="{52CF0AF4-E6BC-4F40-BD97-4499DDF69C29}" destId="{FBC41EB8-26AD-4386-80DE-7C5C4FEA030D}" srcOrd="1" destOrd="0" presId="urn:microsoft.com/office/officeart/2008/layout/NameandTitleOrganizationalChart"/>
    <dgm:cxn modelId="{175AF3CE-934E-4B48-8D8B-BFF9573F061C}" type="presParOf" srcId="{FBC41EB8-26AD-4386-80DE-7C5C4FEA030D}" destId="{F2A72FAE-F1AA-4DEB-8975-FC2D882E2C07}" srcOrd="0" destOrd="0" presId="urn:microsoft.com/office/officeart/2008/layout/NameandTitleOrganizationalChart"/>
    <dgm:cxn modelId="{F328BBF2-FCBA-4D88-9CF2-4960C57A482D}" type="presParOf" srcId="{F2A72FAE-F1AA-4DEB-8975-FC2D882E2C07}" destId="{C168DD6B-E2B9-4220-96FF-690A65FADCC9}" srcOrd="0" destOrd="0" presId="urn:microsoft.com/office/officeart/2008/layout/NameandTitleOrganizationalChart"/>
    <dgm:cxn modelId="{4807E8C5-F581-4318-99D8-A39C7409CDF5}" type="presParOf" srcId="{F2A72FAE-F1AA-4DEB-8975-FC2D882E2C07}" destId="{D287C6B5-3547-4F7E-852C-AB38F09B3D40}" srcOrd="1" destOrd="0" presId="urn:microsoft.com/office/officeart/2008/layout/NameandTitleOrganizationalChart"/>
    <dgm:cxn modelId="{29F65619-5481-45CD-976D-767B7B2C6FE3}" type="presParOf" srcId="{F2A72FAE-F1AA-4DEB-8975-FC2D882E2C07}" destId="{AB96A81E-AB3A-40CA-A7CE-77FDEF28A41B}" srcOrd="2" destOrd="0" presId="urn:microsoft.com/office/officeart/2008/layout/NameandTitleOrganizationalChart"/>
    <dgm:cxn modelId="{851A462E-668E-40CA-86FC-E4720751CAF1}" type="presParOf" srcId="{FBC41EB8-26AD-4386-80DE-7C5C4FEA030D}" destId="{A8C6B63B-EB23-4420-9165-B8039A845421}" srcOrd="1" destOrd="0" presId="urn:microsoft.com/office/officeart/2008/layout/NameandTitleOrganizationalChart"/>
    <dgm:cxn modelId="{9D20BB7A-989A-496E-AF5A-211548B0647B}" type="presParOf" srcId="{FBC41EB8-26AD-4386-80DE-7C5C4FEA030D}" destId="{2B7CAF3E-1511-4285-8D93-D7F7E33A4356}" srcOrd="2" destOrd="0" presId="urn:microsoft.com/office/officeart/2008/layout/NameandTitleOrganizationalChart"/>
    <dgm:cxn modelId="{C21E7924-F084-4BC1-A127-109EB3FF49E8}" type="presParOf" srcId="{52CF0AF4-E6BC-4F40-BD97-4499DDF69C29}" destId="{77B7DD28-20B9-43F9-BAD1-FF17F1CFE6F4}" srcOrd="2" destOrd="0" presId="urn:microsoft.com/office/officeart/2008/layout/NameandTitleOrganizationalChart"/>
    <dgm:cxn modelId="{7A4D944A-FFB4-4896-AF5F-31E0EF98D89D}" type="presParOf" srcId="{52CF0AF4-E6BC-4F40-BD97-4499DDF69C29}" destId="{08932E8A-938F-479B-B717-7D27E03A6AB4}" srcOrd="3" destOrd="0" presId="urn:microsoft.com/office/officeart/2008/layout/NameandTitleOrganizationalChart"/>
    <dgm:cxn modelId="{98A873D9-A010-48C6-9C8E-EAE58CA9CED4}" type="presParOf" srcId="{08932E8A-938F-479B-B717-7D27E03A6AB4}" destId="{09F02811-17F7-4253-845F-F44E4AA731C8}" srcOrd="0" destOrd="0" presId="urn:microsoft.com/office/officeart/2008/layout/NameandTitleOrganizationalChart"/>
    <dgm:cxn modelId="{FF9D4189-9162-4F9D-948B-57E8E79F7876}" type="presParOf" srcId="{09F02811-17F7-4253-845F-F44E4AA731C8}" destId="{B6393ACF-1A77-4DE5-A38F-8CC703D927A3}" srcOrd="0" destOrd="0" presId="urn:microsoft.com/office/officeart/2008/layout/NameandTitleOrganizationalChart"/>
    <dgm:cxn modelId="{00C0AE7A-6E3F-45AE-A68F-8687CE44656A}" type="presParOf" srcId="{09F02811-17F7-4253-845F-F44E4AA731C8}" destId="{9F9DFFBD-E4D5-4837-A568-F81402D32DB2}" srcOrd="1" destOrd="0" presId="urn:microsoft.com/office/officeart/2008/layout/NameandTitleOrganizationalChart"/>
    <dgm:cxn modelId="{5FFF9D9E-6E19-4BF6-BB96-92E37DFD6FD3}" type="presParOf" srcId="{09F02811-17F7-4253-845F-F44E4AA731C8}" destId="{C72B042F-7C8B-4E1B-ACFE-0567EE8F35B8}" srcOrd="2" destOrd="0" presId="urn:microsoft.com/office/officeart/2008/layout/NameandTitleOrganizationalChart"/>
    <dgm:cxn modelId="{61D41BCD-CE52-4A2A-840C-E025C6A442D7}" type="presParOf" srcId="{08932E8A-938F-479B-B717-7D27E03A6AB4}" destId="{A6C9CA62-3483-479A-AB60-BB304A3490B9}" srcOrd="1" destOrd="0" presId="urn:microsoft.com/office/officeart/2008/layout/NameandTitleOrganizationalChart"/>
    <dgm:cxn modelId="{283AC7C9-1555-456A-B9AD-87D0E5BF3121}" type="presParOf" srcId="{08932E8A-938F-479B-B717-7D27E03A6AB4}" destId="{2F392478-9C68-4493-A752-BE9AA1760B4C}" srcOrd="2" destOrd="0" presId="urn:microsoft.com/office/officeart/2008/layout/NameandTitleOrganizationalChart"/>
    <dgm:cxn modelId="{E4A67C42-4996-4D44-ADFD-28C8A3EAAE11}" type="presParOf" srcId="{52CF0AF4-E6BC-4F40-BD97-4499DDF69C29}" destId="{23CA00D8-E921-478A-AEAE-DF87852EF9C4}" srcOrd="4" destOrd="0" presId="urn:microsoft.com/office/officeart/2008/layout/NameandTitleOrganizationalChart"/>
    <dgm:cxn modelId="{CD31FB74-45CF-4A49-87EC-A033DD0725D6}" type="presParOf" srcId="{52CF0AF4-E6BC-4F40-BD97-4499DDF69C29}" destId="{80BF13BF-2ED1-413D-8424-1570A416C037}" srcOrd="5" destOrd="0" presId="urn:microsoft.com/office/officeart/2008/layout/NameandTitleOrganizationalChart"/>
    <dgm:cxn modelId="{85AEF08E-E6C5-453C-AE42-6AA3DF467C30}" type="presParOf" srcId="{80BF13BF-2ED1-413D-8424-1570A416C037}" destId="{D530DBF5-58B4-475D-B872-4714D5DD9DE3}" srcOrd="0" destOrd="0" presId="urn:microsoft.com/office/officeart/2008/layout/NameandTitleOrganizationalChart"/>
    <dgm:cxn modelId="{EEF92297-2813-4755-8B43-0096EB537F1B}" type="presParOf" srcId="{D530DBF5-58B4-475D-B872-4714D5DD9DE3}" destId="{45BB980F-C844-4A18-881F-98FC165E7EB6}" srcOrd="0" destOrd="0" presId="urn:microsoft.com/office/officeart/2008/layout/NameandTitleOrganizationalChart"/>
    <dgm:cxn modelId="{AA9DEFCA-2AA6-424B-B026-29F3AF04157D}" type="presParOf" srcId="{D530DBF5-58B4-475D-B872-4714D5DD9DE3}" destId="{2FE0A8E7-07E8-4A73-98E6-0FBFD4CD722D}" srcOrd="1" destOrd="0" presId="urn:microsoft.com/office/officeart/2008/layout/NameandTitleOrganizationalChart"/>
    <dgm:cxn modelId="{CF34C08C-9469-47BB-89E5-E31675189943}" type="presParOf" srcId="{D530DBF5-58B4-475D-B872-4714D5DD9DE3}" destId="{4033DD27-9917-4D8A-B28C-126FD1B08282}" srcOrd="2" destOrd="0" presId="urn:microsoft.com/office/officeart/2008/layout/NameandTitleOrganizationalChart"/>
    <dgm:cxn modelId="{92F687C4-1F3D-4E07-B261-EE7CE343DCC9}" type="presParOf" srcId="{80BF13BF-2ED1-413D-8424-1570A416C037}" destId="{2833E22B-112C-4900-B6E6-AC8DC70A96D2}" srcOrd="1" destOrd="0" presId="urn:microsoft.com/office/officeart/2008/layout/NameandTitleOrganizationalChart"/>
    <dgm:cxn modelId="{BA2C3FDF-E6B5-405F-BDC1-1992F26107A3}" type="presParOf" srcId="{80BF13BF-2ED1-413D-8424-1570A416C037}" destId="{BAE83DB7-7AB2-4A52-9396-A260DC45DED9}" srcOrd="2" destOrd="0" presId="urn:microsoft.com/office/officeart/2008/layout/NameandTitleOrganizationalChart"/>
    <dgm:cxn modelId="{90C781E1-5DD3-4EFA-89B7-C902D1F94100}" type="presParOf" srcId="{52CF0AF4-E6BC-4F40-BD97-4499DDF69C29}" destId="{F7CA4E12-BDF1-4F8A-9AB7-9055315029D1}" srcOrd="6" destOrd="0" presId="urn:microsoft.com/office/officeart/2008/layout/NameandTitleOrganizationalChart"/>
    <dgm:cxn modelId="{F64872BD-064E-4374-B89A-6D8968D738C5}" type="presParOf" srcId="{52CF0AF4-E6BC-4F40-BD97-4499DDF69C29}" destId="{79CF1B06-1D4D-4078-B182-8020CC3E56F5}" srcOrd="7" destOrd="0" presId="urn:microsoft.com/office/officeart/2008/layout/NameandTitleOrganizationalChart"/>
    <dgm:cxn modelId="{356215FD-29C6-48F4-8ED9-BA2A5A39D461}" type="presParOf" srcId="{79CF1B06-1D4D-4078-B182-8020CC3E56F5}" destId="{597B1943-BCE0-4F5C-B370-0D30DD8B339D}" srcOrd="0" destOrd="0" presId="urn:microsoft.com/office/officeart/2008/layout/NameandTitleOrganizationalChart"/>
    <dgm:cxn modelId="{E80CE406-7B4B-42AE-B45C-5D336ADE544D}" type="presParOf" srcId="{597B1943-BCE0-4F5C-B370-0D30DD8B339D}" destId="{151B365D-40C1-4B92-80D4-EAC5CC4544F8}" srcOrd="0" destOrd="0" presId="urn:microsoft.com/office/officeart/2008/layout/NameandTitleOrganizationalChart"/>
    <dgm:cxn modelId="{B02C930D-AB7A-44CF-862D-D53B2FA1C979}" type="presParOf" srcId="{597B1943-BCE0-4F5C-B370-0D30DD8B339D}" destId="{43FD820E-4F1D-48CC-83A6-646120525598}" srcOrd="1" destOrd="0" presId="urn:microsoft.com/office/officeart/2008/layout/NameandTitleOrganizationalChart"/>
    <dgm:cxn modelId="{12C65A17-9664-42FA-A60B-A23B46D0EE0F}" type="presParOf" srcId="{597B1943-BCE0-4F5C-B370-0D30DD8B339D}" destId="{B65E6F53-FD81-446F-8797-0055D29A3110}" srcOrd="2" destOrd="0" presId="urn:microsoft.com/office/officeart/2008/layout/NameandTitleOrganizationalChart"/>
    <dgm:cxn modelId="{105CC7B5-E172-4EB8-B1F0-B35C3042314A}" type="presParOf" srcId="{79CF1B06-1D4D-4078-B182-8020CC3E56F5}" destId="{455C1CE1-5AF4-4D25-95FE-1A5701C23AA2}" srcOrd="1" destOrd="0" presId="urn:microsoft.com/office/officeart/2008/layout/NameandTitleOrganizationalChart"/>
    <dgm:cxn modelId="{79B5F076-73B9-4E01-8DD9-84BD3DAF1C22}" type="presParOf" srcId="{79CF1B06-1D4D-4078-B182-8020CC3E56F5}" destId="{BA03466D-777C-4F4A-A09F-0121F1CC67BC}" srcOrd="2" destOrd="0" presId="urn:microsoft.com/office/officeart/2008/layout/NameandTitleOrganizationalChart"/>
    <dgm:cxn modelId="{37F0093C-0FA1-4E17-9A0F-9B38B2EC5BF8}" type="presParOf" srcId="{D443B924-828C-439D-B95B-8CCDEF1F32BD}" destId="{BFEF3236-336F-4DAB-8FCA-D5E1FF5D5D82}" srcOrd="2" destOrd="0" presId="urn:microsoft.com/office/officeart/2008/layout/NameandTitleOrganizationalChart"/>
    <dgm:cxn modelId="{8CF3721B-9C12-4012-B4B2-F789D8530A6B}" type="presParOf" srcId="{BFEF3236-336F-4DAB-8FCA-D5E1FF5D5D82}" destId="{687B128C-8606-491A-8453-39A6D3A9A0AB}" srcOrd="0" destOrd="0" presId="urn:microsoft.com/office/officeart/2008/layout/NameandTitleOrganizationalChart"/>
    <dgm:cxn modelId="{0E418B9E-402F-4598-817C-884E1E99CE9A}" type="presParOf" srcId="{BFEF3236-336F-4DAB-8FCA-D5E1FF5D5D82}" destId="{EBC67353-8731-4DA5-945C-7EA062286720}" srcOrd="1" destOrd="0" presId="urn:microsoft.com/office/officeart/2008/layout/NameandTitleOrganizationalChart"/>
    <dgm:cxn modelId="{E0161BF4-6235-46DB-8CB9-12598481C3EC}" type="presParOf" srcId="{EBC67353-8731-4DA5-945C-7EA062286720}" destId="{188E5000-E419-4F64-853B-9C8AF7887436}" srcOrd="0" destOrd="0" presId="urn:microsoft.com/office/officeart/2008/layout/NameandTitleOrganizationalChart"/>
    <dgm:cxn modelId="{CB676E61-5B96-4289-B364-EEF33447E9EF}" type="presParOf" srcId="{188E5000-E419-4F64-853B-9C8AF7887436}" destId="{4E1CAE11-4D88-4529-9663-8C7F2802F86E}" srcOrd="0" destOrd="0" presId="urn:microsoft.com/office/officeart/2008/layout/NameandTitleOrganizationalChart"/>
    <dgm:cxn modelId="{0490AD3E-6191-4F70-98DD-90B67262D5D8}" type="presParOf" srcId="{188E5000-E419-4F64-853B-9C8AF7887436}" destId="{9E45EDF3-013E-4202-9822-4D24FC35E5D2}" srcOrd="1" destOrd="0" presId="urn:microsoft.com/office/officeart/2008/layout/NameandTitleOrganizationalChart"/>
    <dgm:cxn modelId="{246964A8-4C84-4313-B359-0BFEC85ED09D}" type="presParOf" srcId="{188E5000-E419-4F64-853B-9C8AF7887436}" destId="{28FF75DA-8DE4-40DA-AD52-A7D9061B7F5A}" srcOrd="2" destOrd="0" presId="urn:microsoft.com/office/officeart/2008/layout/NameandTitleOrganizationalChart"/>
    <dgm:cxn modelId="{C98DA12F-F737-4DA0-8971-113E42DFBEAE}" type="presParOf" srcId="{EBC67353-8731-4DA5-945C-7EA062286720}" destId="{AACEB016-21AF-466C-92A2-55B5E0724922}" srcOrd="1" destOrd="0" presId="urn:microsoft.com/office/officeart/2008/layout/NameandTitleOrganizationalChart"/>
    <dgm:cxn modelId="{298B90B2-B6B3-40CF-97F4-E82306112BBD}" type="presParOf" srcId="{EBC67353-8731-4DA5-945C-7EA062286720}" destId="{AF420420-5FD0-4580-BE29-6B1360A1E97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B128C-8606-491A-8453-39A6D3A9A0AB}">
      <dsp:nvSpPr>
        <dsp:cNvPr id="0" name=""/>
        <dsp:cNvSpPr/>
      </dsp:nvSpPr>
      <dsp:spPr>
        <a:xfrm>
          <a:off x="4848134" y="1148350"/>
          <a:ext cx="345947" cy="1130190"/>
        </a:xfrm>
        <a:custGeom>
          <a:avLst/>
          <a:gdLst/>
          <a:ahLst/>
          <a:cxnLst/>
          <a:rect l="0" t="0" r="0" b="0"/>
          <a:pathLst>
            <a:path>
              <a:moveTo>
                <a:pt x="345947" y="0"/>
              </a:moveTo>
              <a:lnTo>
                <a:pt x="345947" y="1130190"/>
              </a:lnTo>
              <a:lnTo>
                <a:pt x="0" y="11301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A4E12-BDF1-4F8A-9AB7-9055315029D1}">
      <dsp:nvSpPr>
        <dsp:cNvPr id="0" name=""/>
        <dsp:cNvSpPr/>
      </dsp:nvSpPr>
      <dsp:spPr>
        <a:xfrm>
          <a:off x="5194081" y="1148350"/>
          <a:ext cx="4075848" cy="2260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5700"/>
              </a:lnTo>
              <a:lnTo>
                <a:pt x="4075848" y="2015700"/>
              </a:lnTo>
              <a:lnTo>
                <a:pt x="4075848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A00D8-E921-478A-AEAE-DF87852EF9C4}">
      <dsp:nvSpPr>
        <dsp:cNvPr id="0" name=""/>
        <dsp:cNvSpPr/>
      </dsp:nvSpPr>
      <dsp:spPr>
        <a:xfrm>
          <a:off x="5194081" y="1148350"/>
          <a:ext cx="1358616" cy="2260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5700"/>
              </a:lnTo>
              <a:lnTo>
                <a:pt x="1358616" y="2015700"/>
              </a:lnTo>
              <a:lnTo>
                <a:pt x="1358616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DD28-20B9-43F9-BAD1-FF17F1CFE6F4}">
      <dsp:nvSpPr>
        <dsp:cNvPr id="0" name=""/>
        <dsp:cNvSpPr/>
      </dsp:nvSpPr>
      <dsp:spPr>
        <a:xfrm>
          <a:off x="3835465" y="1148350"/>
          <a:ext cx="1358616" cy="2260380"/>
        </a:xfrm>
        <a:custGeom>
          <a:avLst/>
          <a:gdLst/>
          <a:ahLst/>
          <a:cxnLst/>
          <a:rect l="0" t="0" r="0" b="0"/>
          <a:pathLst>
            <a:path>
              <a:moveTo>
                <a:pt x="1358616" y="0"/>
              </a:moveTo>
              <a:lnTo>
                <a:pt x="1358616" y="2015700"/>
              </a:lnTo>
              <a:lnTo>
                <a:pt x="0" y="2015700"/>
              </a:lnTo>
              <a:lnTo>
                <a:pt x="0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15CEC0-2E2C-4CD1-9EE5-C2EBF4C768AE}">
      <dsp:nvSpPr>
        <dsp:cNvPr id="0" name=""/>
        <dsp:cNvSpPr/>
      </dsp:nvSpPr>
      <dsp:spPr>
        <a:xfrm>
          <a:off x="1118232" y="1148350"/>
          <a:ext cx="4075848" cy="2260380"/>
        </a:xfrm>
        <a:custGeom>
          <a:avLst/>
          <a:gdLst/>
          <a:ahLst/>
          <a:cxnLst/>
          <a:rect l="0" t="0" r="0" b="0"/>
          <a:pathLst>
            <a:path>
              <a:moveTo>
                <a:pt x="4075848" y="0"/>
              </a:moveTo>
              <a:lnTo>
                <a:pt x="4075848" y="2015700"/>
              </a:lnTo>
              <a:lnTo>
                <a:pt x="0" y="2015700"/>
              </a:lnTo>
              <a:lnTo>
                <a:pt x="0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C4AA8-0227-4D48-9652-5D3B1C9AB96C}">
      <dsp:nvSpPr>
        <dsp:cNvPr id="0" name=""/>
        <dsp:cNvSpPr/>
      </dsp:nvSpPr>
      <dsp:spPr>
        <a:xfrm>
          <a:off x="4181412" y="99720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Hien IT</a:t>
          </a:r>
        </a:p>
      </dsp:txBody>
      <dsp:txXfrm>
        <a:off x="4181412" y="99720"/>
        <a:ext cx="2025338" cy="1048630"/>
      </dsp:txXfrm>
    </dsp:sp>
    <dsp:sp modelId="{0126DAB8-2437-49FE-B723-1DDDD84C6488}">
      <dsp:nvSpPr>
        <dsp:cNvPr id="0" name=""/>
        <dsp:cNvSpPr/>
      </dsp:nvSpPr>
      <dsp:spPr>
        <a:xfrm>
          <a:off x="4586480" y="915321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Meiryo" panose="020B0604030504040204" pitchFamily="34" charset="-128"/>
              <a:ea typeface="Meiryo" panose="020B0604030504040204" pitchFamily="34" charset="-128"/>
            </a:rPr>
            <a:t>Project Manager</a:t>
          </a:r>
        </a:p>
      </dsp:txBody>
      <dsp:txXfrm>
        <a:off x="4586480" y="915321"/>
        <a:ext cx="1822804" cy="349543"/>
      </dsp:txXfrm>
    </dsp:sp>
    <dsp:sp modelId="{C168DD6B-E2B9-4220-96FF-690A65FADCC9}">
      <dsp:nvSpPr>
        <dsp:cNvPr id="0" name=""/>
        <dsp:cNvSpPr/>
      </dsp:nvSpPr>
      <dsp:spPr>
        <a:xfrm>
          <a:off x="105563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OQC</a:t>
          </a:r>
        </a:p>
      </dsp:txBody>
      <dsp:txXfrm>
        <a:off x="105563" y="3408731"/>
        <a:ext cx="2025338" cy="1048630"/>
      </dsp:txXfrm>
    </dsp:sp>
    <dsp:sp modelId="{D287C6B5-3547-4F7E-852C-AB38F09B3D40}">
      <dsp:nvSpPr>
        <dsp:cNvPr id="0" name=""/>
        <dsp:cNvSpPr/>
      </dsp:nvSpPr>
      <dsp:spPr>
        <a:xfrm>
          <a:off x="510631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510631" y="4224332"/>
        <a:ext cx="1822804" cy="349543"/>
      </dsp:txXfrm>
    </dsp:sp>
    <dsp:sp modelId="{B6393ACF-1A77-4DE5-A38F-8CC703D927A3}">
      <dsp:nvSpPr>
        <dsp:cNvPr id="0" name=""/>
        <dsp:cNvSpPr/>
      </dsp:nvSpPr>
      <dsp:spPr>
        <a:xfrm>
          <a:off x="2822796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FA</a:t>
          </a:r>
        </a:p>
      </dsp:txBody>
      <dsp:txXfrm>
        <a:off x="2822796" y="3408731"/>
        <a:ext cx="2025338" cy="1048630"/>
      </dsp:txXfrm>
    </dsp:sp>
    <dsp:sp modelId="{9F9DFFBD-E4D5-4837-A568-F81402D32DB2}">
      <dsp:nvSpPr>
        <dsp:cNvPr id="0" name=""/>
        <dsp:cNvSpPr/>
      </dsp:nvSpPr>
      <dsp:spPr>
        <a:xfrm>
          <a:off x="3227863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3227863" y="4224332"/>
        <a:ext cx="1822804" cy="349543"/>
      </dsp:txXfrm>
    </dsp:sp>
    <dsp:sp modelId="{45BB980F-C844-4A18-881F-98FC165E7EB6}">
      <dsp:nvSpPr>
        <dsp:cNvPr id="0" name=""/>
        <dsp:cNvSpPr/>
      </dsp:nvSpPr>
      <dsp:spPr>
        <a:xfrm>
          <a:off x="5540028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SCM</a:t>
          </a:r>
        </a:p>
      </dsp:txBody>
      <dsp:txXfrm>
        <a:off x="5540028" y="3408731"/>
        <a:ext cx="2025338" cy="1048630"/>
      </dsp:txXfrm>
    </dsp:sp>
    <dsp:sp modelId="{2FE0A8E7-07E8-4A73-98E6-0FBFD4CD722D}">
      <dsp:nvSpPr>
        <dsp:cNvPr id="0" name=""/>
        <dsp:cNvSpPr/>
      </dsp:nvSpPr>
      <dsp:spPr>
        <a:xfrm>
          <a:off x="5945096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5945096" y="4224332"/>
        <a:ext cx="1822804" cy="349543"/>
      </dsp:txXfrm>
    </dsp:sp>
    <dsp:sp modelId="{151B365D-40C1-4B92-80D4-EAC5CC4544F8}">
      <dsp:nvSpPr>
        <dsp:cNvPr id="0" name=""/>
        <dsp:cNvSpPr/>
      </dsp:nvSpPr>
      <dsp:spPr>
        <a:xfrm>
          <a:off x="8257261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Add</a:t>
          </a:r>
        </a:p>
      </dsp:txBody>
      <dsp:txXfrm>
        <a:off x="8257261" y="3408731"/>
        <a:ext cx="2025338" cy="1048630"/>
      </dsp:txXfrm>
    </dsp:sp>
    <dsp:sp modelId="{43FD820E-4F1D-48CC-83A6-646120525598}">
      <dsp:nvSpPr>
        <dsp:cNvPr id="0" name=""/>
        <dsp:cNvSpPr/>
      </dsp:nvSpPr>
      <dsp:spPr>
        <a:xfrm>
          <a:off x="8662329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8662329" y="4224332"/>
        <a:ext cx="1822804" cy="349543"/>
      </dsp:txXfrm>
    </dsp:sp>
    <dsp:sp modelId="{4E1CAE11-4D88-4529-9663-8C7F2802F86E}">
      <dsp:nvSpPr>
        <dsp:cNvPr id="0" name=""/>
        <dsp:cNvSpPr/>
      </dsp:nvSpPr>
      <dsp:spPr>
        <a:xfrm>
          <a:off x="2822796" y="1754225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Minh IT</a:t>
          </a:r>
        </a:p>
      </dsp:txBody>
      <dsp:txXfrm>
        <a:off x="2822796" y="1754225"/>
        <a:ext cx="2025338" cy="1048630"/>
      </dsp:txXfrm>
    </dsp:sp>
    <dsp:sp modelId="{9E45EDF3-013E-4202-9822-4D24FC35E5D2}">
      <dsp:nvSpPr>
        <dsp:cNvPr id="0" name=""/>
        <dsp:cNvSpPr/>
      </dsp:nvSpPr>
      <dsp:spPr>
        <a:xfrm>
          <a:off x="3227863" y="2569826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Project Leader </a:t>
          </a:r>
        </a:p>
      </dsp:txBody>
      <dsp:txXfrm>
        <a:off x="3227863" y="2569826"/>
        <a:ext cx="1822804" cy="349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4739-6D4A-4593-BA51-19DB0C51693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61ED-6B44-473B-AAFC-5D4736A9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 </a:t>
            </a:r>
            <a:r>
              <a:rPr lang="en-US" dirty="0" err="1"/>
              <a:t>cũ</a:t>
            </a:r>
            <a:r>
              <a:rPr lang="en-US" dirty="0"/>
              <a:t>: 12,1,2,3.2025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19242-D167-46F2-8E39-5D0FE4FE54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949-BF54-4D34-AD1A-8928B505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0116-50A7-4C39-A099-9E22D73E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0F6E-8BD8-4575-88C6-D2653062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B862-B5E8-4A91-A149-349784F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60FD-5B88-4E58-98C4-522EEA68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E38-57E6-418B-9B7B-22B15C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4346-CFC1-46F5-BDD5-1B732D3A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CE47-88C4-45F2-843F-5B24DB7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6521-0A0A-4D87-8D5B-B6878F4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C223-141A-4088-8F5B-52DEEBFB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61DF8-8282-4E71-BDA7-0ED55298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DA262-87D2-43F6-8786-B93BC69FC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9F2-A9ED-443D-96E1-C449993E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274-D6F3-4AEA-8849-92F6EA0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21FA-0C81-4A4E-BA51-50AE277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1700-2E53-42A5-92ED-4683644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9C93-40BE-4BE5-8DC0-4C3CAD6B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B83D-1D62-4A45-AAE5-4EF0536F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F762-772A-4FAE-A8DA-FCE080A2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23FC-211D-4591-9744-3CE84F1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9FCA-689D-481B-B602-07279706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ED45-8413-431F-A77F-0A6A4C163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3E1C-BD45-4698-AD28-0273104F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712C-4A61-46F1-82F9-80CA36EE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C6E5-2CD1-444C-9718-3858C780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C64-060D-4020-96ED-729BF5D6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03C-C50E-4E37-99BE-40DE69A59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FB6F-8D49-4422-91A2-2A90B585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9E21-AD58-48A4-9A85-DEE2651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56BF-D925-46B3-B357-CA1BA3A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DE2BC-DFFD-4AAF-B719-B09C8CC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51F4-5EB8-4ADE-8B20-9462D2FF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906-0801-47E5-AE01-EBCDC922A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14BDE-569E-47B9-B7B0-A0DB3503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0C46B-5AD0-4904-ABCE-6FC9EF06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3D327-53C4-40A6-A29F-ECEACF1F4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3FEC0-8AD8-4D4D-A8D4-FF51D12F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FB92C-8CEF-402F-9802-F960A195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D0265-BA92-4E54-A87C-FDE39B4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A841-0E5F-43EE-A788-8613085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38ADC-ED6C-4FF2-B1B3-8B63E52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FB87-84BE-4218-93F7-63F54B0E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6F92-C174-47A9-80F6-27EBC03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D678-775F-44E3-8EB3-B878F583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A232E-1F75-4998-9B5C-9232B9F3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1C9C-3653-415A-B212-C419DDCF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753-9C11-48DE-BF3E-8FB2DF9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C4D4-192D-4BEB-B042-5A102EE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EF29-04B8-4E61-B1DA-BAA3D88F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2B97-C2C2-4B46-AC74-46B0BEBD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20F90-6697-4843-81FE-31AA973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4BEC-8200-4696-9151-C8E34D3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5D9B-5C46-4969-A330-4C0793D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2A87A-5924-4A8A-8D10-B620EE8B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C2B8-93CE-42C4-9499-C71A3696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AE56-045F-47EF-96B6-BEDE9C82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000D-AFFC-4FF3-8A70-F301A0B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420D1-106B-4FAB-B07A-F3302BEC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1E43B-E057-4353-8929-A10C72E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7955-21EE-420B-ACB1-27E6BE4D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A322-54A9-452B-9767-4CEF70E3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AC1F-9303-42D5-8F3C-47B17C4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9343-9F8E-4FD7-A3FA-594E63D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jpe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52E409-6409-413E-9ACD-E7D37806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88647"/>
            <a:ext cx="10881360" cy="626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2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4601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65032"/>
            <a:ext cx="4518455" cy="14628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569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4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238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OQC re-make production plan</a:t>
            </a: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re-making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509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make database: Sample Q’ty; 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6398" y="3010566"/>
            <a:ext cx="6050127" cy="231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 (Incase if happen Quality issue, sample Q’ty level will be changed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Return to previous level  OQC make Data base)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Add : 1 column for adjust sample if need to follow up quality issue 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assign model that should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If cannot catch up plan  Can adjust and display reason (Only OQC member can revise)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8786921" y="2772552"/>
            <a:ext cx="162311" cy="47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00862"/>
            <a:ext cx="5808211" cy="1075605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38530"/>
              <a:ext cx="1799494" cy="2304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Q’ty sample 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1" y="2738529"/>
              <a:ext cx="1117405" cy="24014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1" y="2738529"/>
              <a:ext cx="952305" cy="2361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095BEE-A726-47FE-9856-B995DFBF9FEC}"/>
              </a:ext>
            </a:extLst>
          </p:cNvPr>
          <p:cNvSpPr/>
          <p:nvPr/>
        </p:nvSpPr>
        <p:spPr>
          <a:xfrm>
            <a:off x="6304529" y="5461966"/>
            <a:ext cx="5887472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ym typeface="Wingdings" panose="05000000000000000000" pitchFamily="2" charset="2"/>
              </a:rPr>
              <a:t> OQC </a:t>
            </a:r>
            <a:r>
              <a:rPr lang="en-US" dirty="0" err="1">
                <a:sym typeface="Wingdings" panose="05000000000000000000" pitchFamily="2" charset="2"/>
              </a:rPr>
              <a:t>cấp</a:t>
            </a:r>
            <a:r>
              <a:rPr lang="en-US" dirty="0">
                <a:sym typeface="Wingdings" panose="05000000000000000000" pitchFamily="2" charset="2"/>
              </a:rPr>
              <a:t> IT file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OQC </a:t>
            </a:r>
            <a:r>
              <a:rPr lang="en-US" dirty="0" err="1">
                <a:sym typeface="Wingdings" panose="05000000000000000000" pitchFamily="2" charset="2"/>
              </a:rPr>
              <a:t>đang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hiện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tại</a:t>
            </a:r>
            <a:r>
              <a:rPr lang="en-US" dirty="0">
                <a:sym typeface="Wingdings" panose="05000000000000000000" pitchFamily="2" charset="2"/>
              </a:rPr>
              <a:t> (excel chi </a:t>
            </a:r>
            <a:r>
              <a:rPr lang="en-US" dirty="0" err="1">
                <a:sym typeface="Wingdings" panose="05000000000000000000" pitchFamily="2" charset="2"/>
              </a:rPr>
              <a:t>tiết</a:t>
            </a:r>
            <a:r>
              <a:rPr lang="en-US" dirty="0">
                <a:sym typeface="Wingdings" panose="05000000000000000000" pitchFamily="2" charset="2"/>
              </a:rPr>
              <a:t>)  3-OCt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0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D065C7-7AD1-4C6B-AAB3-A3051B45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12" y="3801319"/>
            <a:ext cx="2163490" cy="1364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0" y="-20915"/>
            <a:ext cx="12197753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② OQC pick up sample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1110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51110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051320" y="1780296"/>
            <a:ext cx="5829476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Outer box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isplays Outer box OQC pick up: FA easy to control sample quantity OQC pick up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will remind OQC to pick up sample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time OQC pick up sample on system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pallet OQC pick up sample to eliminate finding and scan barcode many times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824277"/>
            <a:ext cx="5828801" cy="947906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824277"/>
            <a:ext cx="6052223" cy="940450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5692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PSNV Portal to confirm Production result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4" y="1730850"/>
            <a:ext cx="5419363" cy="1479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33398" y="3079556"/>
            <a:ext cx="188438" cy="61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511539"/>
            <a:ext cx="5453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4" y="3804341"/>
            <a:ext cx="2072589" cy="13628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165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&amp;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884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37796" y="517491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&amp;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187532" y="3871110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02573"/>
            <a:ext cx="2740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8971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③ Reading barcode Inner/Outer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Outer carton and inner box  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631515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631514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684055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D8D88-53D5-47E1-8495-4D3FC8FD3F6D}"/>
              </a:ext>
            </a:extLst>
          </p:cNvPr>
          <p:cNvSpPr/>
          <p:nvPr/>
        </p:nvSpPr>
        <p:spPr>
          <a:xfrm>
            <a:off x="117584" y="1729809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862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④ Weight check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2200305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(Control offline):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12936" y="141068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3D313-7427-427B-9DBF-3BE69C7D631A}"/>
              </a:ext>
            </a:extLst>
          </p:cNvPr>
          <p:cNvGrpSpPr/>
          <p:nvPr/>
        </p:nvGrpSpPr>
        <p:grpSpPr>
          <a:xfrm>
            <a:off x="7338014" y="2771189"/>
            <a:ext cx="3177586" cy="2075973"/>
            <a:chOff x="7266700" y="1963644"/>
            <a:chExt cx="3557372" cy="26468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B98B3-AB53-490C-9106-BEBAA851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700" y="1963644"/>
              <a:ext cx="3557372" cy="2646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Multiplication Sign 1">
              <a:extLst>
                <a:ext uri="{FF2B5EF4-FFF2-40B4-BE49-F238E27FC236}">
                  <a16:creationId xmlns:a16="http://schemas.microsoft.com/office/drawing/2014/main" id="{EBB2E9E8-2B56-4AF7-9AD8-7D8D9CE29421}"/>
                </a:ext>
              </a:extLst>
            </p:cNvPr>
            <p:cNvSpPr/>
            <p:nvPr/>
          </p:nvSpPr>
          <p:spPr>
            <a:xfrm>
              <a:off x="7872995" y="2531444"/>
              <a:ext cx="2213811" cy="162667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4F0D-8383-E426-80FA-434E1028516D}"/>
              </a:ext>
            </a:extLst>
          </p:cNvPr>
          <p:cNvSpPr/>
          <p:nvPr/>
        </p:nvSpPr>
        <p:spPr>
          <a:xfrm>
            <a:off x="6092326" y="1842598"/>
            <a:ext cx="5967626" cy="71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FA already applied weight check system: No need add this point  No need do weight check 1</a:t>
            </a:r>
            <a:r>
              <a:rPr lang="en-US" sz="1400" baseline="30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37EE-7FFE-4419-96AB-221D725B71EC}"/>
              </a:ext>
            </a:extLst>
          </p:cNvPr>
          <p:cNvSpPr/>
          <p:nvPr/>
        </p:nvSpPr>
        <p:spPr>
          <a:xfrm>
            <a:off x="96218" y="1709466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</p:spTree>
    <p:extLst>
      <p:ext uri="{BB962C8B-B14F-4D97-AF65-F5344CB8AC3E}">
        <p14:creationId xmlns:p14="http://schemas.microsoft.com/office/powerpoint/2010/main" val="24523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⑤ OQC Normal inspection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082126" y="1910690"/>
            <a:ext cx="5970219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OQC finish inspection  System indicate result of each serial No (In case NG will be indicated NG situation and reason NG)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confirm matching sample Q’ty with database to indicate changing situation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System alarm if inspect duplicated serial No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Save history of sample check  Can Traceability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Incase FA happen quality issue  How to indication on system (Prevent OQC judgment OK when FA happen NG)  How to return product of this lot?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B9D59F-A79F-4440-86D1-17AFF47CE35C}"/>
              </a:ext>
            </a:extLst>
          </p:cNvPr>
          <p:cNvSpPr/>
          <p:nvPr/>
        </p:nvSpPr>
        <p:spPr>
          <a:xfrm>
            <a:off x="6101650" y="5442284"/>
            <a:ext cx="5887472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Nếu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l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ợng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lô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sinh</a:t>
            </a:r>
            <a:r>
              <a:rPr lang="en-US" dirty="0">
                <a:sym typeface="Wingdings" panose="05000000000000000000" pitchFamily="2" charset="2"/>
              </a:rPr>
              <a:t> NG </a:t>
            </a:r>
            <a:r>
              <a:rPr lang="en-US" dirty="0" err="1">
                <a:sym typeface="Wingdings" panose="05000000000000000000" pitchFamily="2" charset="2"/>
              </a:rPr>
              <a:t>thì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hệ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thống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báo</a:t>
            </a:r>
            <a:r>
              <a:rPr lang="en-US" dirty="0">
                <a:sym typeface="Wingdings" panose="05000000000000000000" pitchFamily="2" charset="2"/>
              </a:rPr>
              <a:t> FA </a:t>
            </a:r>
            <a:r>
              <a:rPr lang="en-US" dirty="0" err="1">
                <a:sym typeface="Wingdings" panose="05000000000000000000" pitchFamily="2" charset="2"/>
              </a:rPr>
              <a:t>kết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thúc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sản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xuất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OQC judgment </a:t>
            </a:r>
            <a:r>
              <a:rPr lang="en-US" dirty="0" err="1">
                <a:sym typeface="Wingdings" panose="05000000000000000000" pitchFamily="2" charset="2"/>
              </a:rPr>
              <a:t>cả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⑥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Reliability inspection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022193" y="1830941"/>
            <a:ext cx="6052223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(Monthly)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select model and remind to inspect: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Limit Q’ty of model to be suitable with OQC lead time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(For Ex: OQC can check 2pcs characteristic)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System default: After Reliability test  Normal inspection.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In case sample not yet checked normal  Will be alarm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In case happen Quality issue will be displayed NG situation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and after rework/repair  Change situation (Have history: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Main cause, action)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If the model only produced 1 time in a month  Need to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indicate in inspection plan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22193" y="154413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197773" y="1521368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C62715-67F5-425C-AF45-2DCB610665B5}"/>
              </a:ext>
            </a:extLst>
          </p:cNvPr>
          <p:cNvSpPr/>
          <p:nvPr/>
        </p:nvSpPr>
        <p:spPr>
          <a:xfrm>
            <a:off x="6343049" y="5753202"/>
            <a:ext cx="5887472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Bổ</a:t>
            </a:r>
            <a:r>
              <a:rPr lang="en-US" dirty="0">
                <a:sym typeface="Wingdings" panose="05000000000000000000" pitchFamily="2" charset="2"/>
              </a:rPr>
              <a:t> sung </a:t>
            </a:r>
            <a:r>
              <a:rPr lang="en-US" dirty="0" err="1">
                <a:sym typeface="Wingdings" panose="05000000000000000000" pitchFamily="2" charset="2"/>
              </a:rPr>
              <a:t>thêm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nội</a:t>
            </a:r>
            <a:r>
              <a:rPr lang="en-US" dirty="0">
                <a:sym typeface="Wingdings" panose="05000000000000000000" pitchFamily="2" charset="2"/>
              </a:rPr>
              <a:t> dung </a:t>
            </a:r>
            <a:r>
              <a:rPr lang="en-US" dirty="0" err="1">
                <a:sym typeface="Wingdings" panose="05000000000000000000" pitchFamily="2" charset="2"/>
              </a:rPr>
              <a:t>vào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28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⑦ </a:t>
            </a:r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297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system to confirm ingredients inside?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This process is re-packing: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to indicate set by set inspection result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 NG or OK ? Any problem happen ?What is next action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this result link to total Judgment 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ingredients of product for ensure matching Serial No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1D9B92-1B53-4B83-9A41-D2ABA339ECCE}"/>
              </a:ext>
            </a:extLst>
          </p:cNvPr>
          <p:cNvSpPr/>
          <p:nvPr/>
        </p:nvSpPr>
        <p:spPr>
          <a:xfrm>
            <a:off x="6259376" y="5076927"/>
            <a:ext cx="5701048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file excel </a:t>
            </a:r>
            <a:r>
              <a:rPr lang="en-US" dirty="0" err="1">
                <a:sym typeface="Wingdings" panose="05000000000000000000" pitchFamily="2" charset="2"/>
              </a:rPr>
              <a:t>mẫu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master list: 4-OCt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2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⑧ Weight check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C6AA-67A1-E02A-1431-FBE0305DDE18}"/>
              </a:ext>
            </a:extLst>
          </p:cNvPr>
          <p:cNvSpPr/>
          <p:nvPr/>
        </p:nvSpPr>
        <p:spPr>
          <a:xfrm>
            <a:off x="6022193" y="4755624"/>
            <a:ext cx="57396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 can detect if FA weight check system have trouble ?</a:t>
            </a:r>
          </a:p>
        </p:txBody>
      </p:sp>
    </p:spTree>
    <p:extLst>
      <p:ext uri="{BB962C8B-B14F-4D97-AF65-F5344CB8AC3E}">
        <p14:creationId xmlns:p14="http://schemas.microsoft.com/office/powerpoint/2010/main" val="864333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⑨ Reading barcode Inner/Outer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07261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 Output check sheet inspection &amp; Report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When reading barcode to start inspection : System link and open OQC check sheet. Then OQC check 1pc complete and indicate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Link to system for inspection result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Auto output inspection check sheet (Pdf) follow inspection date, lot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B1EB11-5CB2-4C8F-BAD0-3435F669B240}"/>
              </a:ext>
            </a:extLst>
          </p:cNvPr>
          <p:cNvSpPr/>
          <p:nvPr/>
        </p:nvSpPr>
        <p:spPr>
          <a:xfrm>
            <a:off x="6194862" y="4635964"/>
            <a:ext cx="5701048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file form </a:t>
            </a:r>
            <a:r>
              <a:rPr lang="en-US" dirty="0" err="1">
                <a:sym typeface="Wingdings" panose="05000000000000000000" pitchFamily="2" charset="2"/>
              </a:rPr>
              <a:t>báo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mẫu</a:t>
            </a:r>
            <a:r>
              <a:rPr lang="en-US" dirty="0">
                <a:sym typeface="Wingdings" panose="05000000000000000000" pitchFamily="2" charset="2"/>
              </a:rPr>
              <a:t>: 4-Oct</a:t>
            </a:r>
          </a:p>
          <a:p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Đặc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tính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đối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chiếu</a:t>
            </a:r>
            <a:r>
              <a:rPr lang="en-US" dirty="0">
                <a:sym typeface="Wingdings" panose="05000000000000000000" pitchFamily="2" charset="2"/>
              </a:rPr>
              <a:t>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395C9-0A2C-48A4-9E7C-D7BF36E3F4B7}"/>
              </a:ext>
            </a:extLst>
          </p:cNvPr>
          <p:cNvSpPr/>
          <p:nvPr/>
        </p:nvSpPr>
        <p:spPr>
          <a:xfrm>
            <a:off x="91441" y="470677"/>
            <a:ext cx="3456543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F4A81-08CD-4994-A94E-72394D9FBA4F}"/>
              </a:ext>
            </a:extLst>
          </p:cNvPr>
          <p:cNvSpPr/>
          <p:nvPr/>
        </p:nvSpPr>
        <p:spPr>
          <a:xfrm>
            <a:off x="3639267" y="470677"/>
            <a:ext cx="4375818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OQC visualize system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C6427D-9F7C-17C1-9090-5EE0820A96A2}"/>
              </a:ext>
            </a:extLst>
          </p:cNvPr>
          <p:cNvSpPr/>
          <p:nvPr/>
        </p:nvSpPr>
        <p:spPr>
          <a:xfrm>
            <a:off x="91441" y="914169"/>
            <a:ext cx="3465603" cy="542608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8C60E0-64C9-857A-5823-C5C8D6D5AD0D}"/>
              </a:ext>
            </a:extLst>
          </p:cNvPr>
          <p:cNvSpPr/>
          <p:nvPr/>
        </p:nvSpPr>
        <p:spPr>
          <a:xfrm>
            <a:off x="3639267" y="914168"/>
            <a:ext cx="4362080" cy="542608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20C796-B2DE-3E9C-AD8C-B2D85E9F6A6B}"/>
              </a:ext>
            </a:extLst>
          </p:cNvPr>
          <p:cNvSpPr/>
          <p:nvPr/>
        </p:nvSpPr>
        <p:spPr>
          <a:xfrm>
            <a:off x="8106368" y="914168"/>
            <a:ext cx="3982043" cy="54182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3A05C6-E832-FAC5-3821-6668D631A492}"/>
              </a:ext>
            </a:extLst>
          </p:cNvPr>
          <p:cNvSpPr/>
          <p:nvPr/>
        </p:nvSpPr>
        <p:spPr>
          <a:xfrm>
            <a:off x="8106368" y="470385"/>
            <a:ext cx="3982042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Shipment </a:t>
            </a:r>
            <a:endParaRPr lang="en-GB" sz="1400" b="1" dirty="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E2B765-63CB-A8FE-D5FE-050E1B3B217E}"/>
              </a:ext>
            </a:extLst>
          </p:cNvPr>
          <p:cNvSpPr/>
          <p:nvPr/>
        </p:nvSpPr>
        <p:spPr>
          <a:xfrm>
            <a:off x="103588" y="944305"/>
            <a:ext cx="3535679" cy="550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PEM system</a:t>
            </a: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Record 4M change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Process quality issue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973E57-EB8B-DFC5-7E64-FAEA55A12326}"/>
              </a:ext>
            </a:extLst>
          </p:cNvPr>
          <p:cNvSpPr/>
          <p:nvPr/>
        </p:nvSpPr>
        <p:spPr>
          <a:xfrm>
            <a:off x="121978" y="1840702"/>
            <a:ext cx="3852056" cy="126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 system</a:t>
            </a:r>
          </a:p>
          <a:p>
            <a:endParaRPr lang="en-US" sz="1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Production result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with ID pallet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Shipment request (Priority)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D122F-5C34-99F7-2F96-36803E4DA2FF}"/>
              </a:ext>
            </a:extLst>
          </p:cNvPr>
          <p:cNvSpPr/>
          <p:nvPr/>
        </p:nvSpPr>
        <p:spPr>
          <a:xfrm>
            <a:off x="3647445" y="954362"/>
            <a:ext cx="4247732" cy="118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Purpose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process 4M/ Quality each Lot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checking status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shipment permission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Trace back for Market feedback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4FC4668E-AC13-1263-2AD8-409A4E44C21B}"/>
              </a:ext>
            </a:extLst>
          </p:cNvPr>
          <p:cNvSpPr/>
          <p:nvPr/>
        </p:nvSpPr>
        <p:spPr>
          <a:xfrm>
            <a:off x="2301082" y="1343765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2C7C549-E50A-24F2-F8C4-093138B80660}"/>
              </a:ext>
            </a:extLst>
          </p:cNvPr>
          <p:cNvSpPr/>
          <p:nvPr/>
        </p:nvSpPr>
        <p:spPr>
          <a:xfrm>
            <a:off x="2421466" y="1583164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45BFFD-DAF1-7E7B-858C-A32B004FD024}"/>
              </a:ext>
            </a:extLst>
          </p:cNvPr>
          <p:cNvSpPr/>
          <p:nvPr/>
        </p:nvSpPr>
        <p:spPr>
          <a:xfrm>
            <a:off x="2958198" y="2784110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139DF71-24F8-0BFC-1E09-51888D4AA373}"/>
              </a:ext>
            </a:extLst>
          </p:cNvPr>
          <p:cNvSpPr/>
          <p:nvPr/>
        </p:nvSpPr>
        <p:spPr>
          <a:xfrm>
            <a:off x="8126337" y="856498"/>
            <a:ext cx="3839804" cy="1283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VMS system </a:t>
            </a:r>
          </a:p>
          <a:p>
            <a:pPr>
              <a:lnSpc>
                <a:spcPct val="150000"/>
              </a:lnSpc>
            </a:pPr>
            <a:endParaRPr lang="en-US" sz="400" u="sng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following shipment plan daily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final confirmation to WMS/PDA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378D17A0-013E-DE07-FFAA-72AEC327CCBA}"/>
              </a:ext>
            </a:extLst>
          </p:cNvPr>
          <p:cNvSpPr/>
          <p:nvPr/>
        </p:nvSpPr>
        <p:spPr>
          <a:xfrm>
            <a:off x="11651869" y="1322092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D3EB9265-F894-3B0D-79CC-6634611E338C}"/>
              </a:ext>
            </a:extLst>
          </p:cNvPr>
          <p:cNvSpPr/>
          <p:nvPr/>
        </p:nvSpPr>
        <p:spPr>
          <a:xfrm>
            <a:off x="11651869" y="1720112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28E0CD-D5EB-D2D4-488E-D92F50D171D4}"/>
              </a:ext>
            </a:extLst>
          </p:cNvPr>
          <p:cNvSpPr txBox="1"/>
          <p:nvPr/>
        </p:nvSpPr>
        <p:spPr>
          <a:xfrm>
            <a:off x="3666468" y="2128146"/>
            <a:ext cx="43873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Advantage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Remove manual Job FA/OQC/SCM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Eliminate human risk &amp; follow up quality /4M issue to evaluate LOT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shipment permission timely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9B8E157-EF15-2200-0EE6-85ED3E9188F0}"/>
              </a:ext>
            </a:extLst>
          </p:cNvPr>
          <p:cNvSpPr txBox="1"/>
          <p:nvPr/>
        </p:nvSpPr>
        <p:spPr>
          <a:xfrm>
            <a:off x="103587" y="5809197"/>
            <a:ext cx="3465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Production : △… H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49665F7-27B7-7ED0-B7EB-A4E04A5C1636}"/>
              </a:ext>
            </a:extLst>
          </p:cNvPr>
          <p:cNvSpPr txBox="1"/>
          <p:nvPr/>
        </p:nvSpPr>
        <p:spPr>
          <a:xfrm>
            <a:off x="8126337" y="5817034"/>
            <a:ext cx="397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: △… H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B63DEB87-0063-0932-DAA9-CA28A95D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03" y="4911098"/>
            <a:ext cx="1158081" cy="575631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F8CADF9-79F4-5362-F192-DA5960C5E238}"/>
              </a:ext>
            </a:extLst>
          </p:cNvPr>
          <p:cNvGrpSpPr/>
          <p:nvPr/>
        </p:nvGrpSpPr>
        <p:grpSpPr>
          <a:xfrm>
            <a:off x="8977637" y="2597479"/>
            <a:ext cx="2071101" cy="1042665"/>
            <a:chOff x="9236979" y="4010577"/>
            <a:chExt cx="1646154" cy="731253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EE9AE2EC-1E55-2CFB-C373-13537029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39" r="2393"/>
            <a:stretch/>
          </p:blipFill>
          <p:spPr>
            <a:xfrm>
              <a:off x="9236979" y="4010577"/>
              <a:ext cx="1646154" cy="72287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CA8B31-3B60-B609-B5F5-B5EA6A301560}"/>
                </a:ext>
              </a:extLst>
            </p:cNvPr>
            <p:cNvSpPr/>
            <p:nvPr/>
          </p:nvSpPr>
          <p:spPr>
            <a:xfrm>
              <a:off x="9245522" y="4355298"/>
              <a:ext cx="1637611" cy="3865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Visualize OQC inspection result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AA42DBF-E5AA-D0CC-FCF0-5C34543B2F6C}"/>
              </a:ext>
            </a:extLst>
          </p:cNvPr>
          <p:cNvGrpSpPr/>
          <p:nvPr/>
        </p:nvGrpSpPr>
        <p:grpSpPr>
          <a:xfrm>
            <a:off x="7356539" y="4670878"/>
            <a:ext cx="1360387" cy="902493"/>
            <a:chOff x="7446862" y="3184405"/>
            <a:chExt cx="1360387" cy="902493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CE9F0C1-A8EC-6889-CDDA-8F6E540F3EF7}"/>
                </a:ext>
              </a:extLst>
            </p:cNvPr>
            <p:cNvSpPr/>
            <p:nvPr/>
          </p:nvSpPr>
          <p:spPr>
            <a:xfrm>
              <a:off x="7446862" y="3184405"/>
              <a:ext cx="1360387" cy="9024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A514923D-15A7-F142-CA4A-C490960BE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9569" y="3314301"/>
              <a:ext cx="1149423" cy="675862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2CFCC66-8284-C0CF-300A-24FF0E6F653E}"/>
              </a:ext>
            </a:extLst>
          </p:cNvPr>
          <p:cNvGrpSpPr/>
          <p:nvPr/>
        </p:nvGrpSpPr>
        <p:grpSpPr>
          <a:xfrm>
            <a:off x="9840729" y="4768756"/>
            <a:ext cx="1360387" cy="785645"/>
            <a:chOff x="8311893" y="4902768"/>
            <a:chExt cx="1360387" cy="902493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A1BE775-5DC9-5EE1-919A-B56140C15849}"/>
                </a:ext>
              </a:extLst>
            </p:cNvPr>
            <p:cNvSpPr/>
            <p:nvPr/>
          </p:nvSpPr>
          <p:spPr>
            <a:xfrm>
              <a:off x="8311893" y="4902768"/>
              <a:ext cx="1360387" cy="9024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5F2BA76E-7988-5975-96C8-09EA5A5B7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766" y="4961355"/>
              <a:ext cx="587268" cy="373432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BBBA2419-EA11-AA31-3D39-471470914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766" y="5371401"/>
              <a:ext cx="587268" cy="373432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7D8BFABB-5CED-5E09-15EC-BA7E7C8BD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4242" y="4961355"/>
              <a:ext cx="587268" cy="373432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D916D755-D7D8-CC4C-57A1-53CE5FF75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4242" y="5371401"/>
              <a:ext cx="587268" cy="373432"/>
            </a:xfrm>
            <a:prstGeom prst="rect">
              <a:avLst/>
            </a:prstGeom>
          </p:spPr>
        </p:pic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B44FDE25-4281-18C5-3DF2-D7B08C463411}"/>
              </a:ext>
            </a:extLst>
          </p:cNvPr>
          <p:cNvSpPr txBox="1"/>
          <p:nvPr/>
        </p:nvSpPr>
        <p:spPr>
          <a:xfrm>
            <a:off x="3639267" y="5809197"/>
            <a:ext cx="4375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QC : △2pax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31A4585-5A59-944E-845D-2B257582DD9B}"/>
              </a:ext>
            </a:extLst>
          </p:cNvPr>
          <p:cNvGrpSpPr/>
          <p:nvPr/>
        </p:nvGrpSpPr>
        <p:grpSpPr>
          <a:xfrm>
            <a:off x="220730" y="3792789"/>
            <a:ext cx="11768922" cy="998426"/>
            <a:chOff x="220730" y="3792789"/>
            <a:chExt cx="11768922" cy="99842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1CF2CB6-49A7-14C0-C7E9-CD30DE32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7633" y="3792789"/>
              <a:ext cx="1035103" cy="98685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5CF7D97-94A0-651B-7EBC-59D6E138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6526" y="3804363"/>
              <a:ext cx="1035103" cy="98685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166733-2C07-677E-E009-7418DAF7B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730" y="3881535"/>
              <a:ext cx="1200728" cy="765681"/>
            </a:xfrm>
            <a:prstGeom prst="rect">
              <a:avLst/>
            </a:prstGeom>
          </p:spPr>
        </p:pic>
        <p:sp>
          <p:nvSpPr>
            <p:cNvPr id="35" name="Rectangle 1">
              <a:extLst>
                <a:ext uri="{FF2B5EF4-FFF2-40B4-BE49-F238E27FC236}">
                  <a16:creationId xmlns:a16="http://schemas.microsoft.com/office/drawing/2014/main" id="{6B98CF36-DB6E-B15E-E261-7C1D9C81E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82" y="4143347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PEM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Rectangle 1">
              <a:extLst>
                <a:ext uri="{FF2B5EF4-FFF2-40B4-BE49-F238E27FC236}">
                  <a16:creationId xmlns:a16="http://schemas.microsoft.com/office/drawing/2014/main" id="{D6E936EA-C28D-F160-11DB-CD5E2C944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336" y="4094644"/>
              <a:ext cx="85884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AABB56-9231-0306-8BD5-7DB981DF2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2824" y="3872645"/>
              <a:ext cx="1200728" cy="765681"/>
            </a:xfrm>
            <a:prstGeom prst="rect">
              <a:avLst/>
            </a:prstGeom>
          </p:spPr>
        </p:pic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46F0F09D-3481-D5F6-F3A7-C46377C29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8855" y="4048080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VMS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Rectangle 1">
              <a:extLst>
                <a:ext uri="{FF2B5EF4-FFF2-40B4-BE49-F238E27FC236}">
                  <a16:creationId xmlns:a16="http://schemas.microsoft.com/office/drawing/2014/main" id="{AD4D07DB-38CF-17E9-E8A5-92D7B07CE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684" y="4093921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OQC system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08D807D-6E62-CF4C-DD18-FE7F385C3EA6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3524140" y="4285197"/>
              <a:ext cx="1673493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E33DC70-A303-2488-8357-6674001F07EF}"/>
                </a:ext>
              </a:extLst>
            </p:cNvPr>
            <p:cNvSpPr txBox="1"/>
            <p:nvPr/>
          </p:nvSpPr>
          <p:spPr>
            <a:xfrm>
              <a:off x="3622277" y="4008198"/>
              <a:ext cx="8839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Link</a:t>
              </a:r>
              <a:endParaRPr lang="en-US" sz="1200" dirty="0">
                <a:solidFill>
                  <a:srgbClr val="0000CC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208E7B4-F17F-420F-C388-7BDE444D4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0524" y="4309365"/>
              <a:ext cx="3214047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F8C9A55-1D67-7E4B-893C-6D667FAE9CF9}"/>
                </a:ext>
              </a:extLst>
            </p:cNvPr>
            <p:cNvSpPr txBox="1"/>
            <p:nvPr/>
          </p:nvSpPr>
          <p:spPr>
            <a:xfrm>
              <a:off x="1415888" y="3962886"/>
              <a:ext cx="7608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Link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273AA0D-FC8F-B47F-8C55-6ACD00BCAADD}"/>
                </a:ext>
              </a:extLst>
            </p:cNvPr>
            <p:cNvSpPr txBox="1"/>
            <p:nvPr/>
          </p:nvSpPr>
          <p:spPr>
            <a:xfrm>
              <a:off x="8736191" y="3910582"/>
              <a:ext cx="8652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Link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B445128-1F5E-9DED-3DBA-C33D2F7762DD}"/>
                </a:ext>
              </a:extLst>
            </p:cNvPr>
            <p:cNvSpPr txBox="1"/>
            <p:nvPr/>
          </p:nvSpPr>
          <p:spPr>
            <a:xfrm>
              <a:off x="7631211" y="4159289"/>
              <a:ext cx="865262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ID pallet</a:t>
              </a: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45E14D26-50CB-A6FC-1B9B-284C0C9CD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3430" y="4286215"/>
              <a:ext cx="107598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29DC3E0-58EE-DB5A-BFFD-C387D84916E8}"/>
                </a:ext>
              </a:extLst>
            </p:cNvPr>
            <p:cNvSpPr txBox="1"/>
            <p:nvPr/>
          </p:nvSpPr>
          <p:spPr>
            <a:xfrm>
              <a:off x="11061417" y="4187581"/>
              <a:ext cx="928235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Shipment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0EBCCF74-44BB-88BF-0C70-91146BF5B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0561" y="4337522"/>
              <a:ext cx="537995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1" name="Picture 180">
            <a:extLst>
              <a:ext uri="{FF2B5EF4-FFF2-40B4-BE49-F238E27FC236}">
                <a16:creationId xmlns:a16="http://schemas.microsoft.com/office/drawing/2014/main" id="{772DFA32-44FB-E5BC-9E8B-57FAD0AD8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183" y="4967371"/>
            <a:ext cx="1379827" cy="52322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324695B5-6A18-FE03-24E4-79700CF673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05" r="18382"/>
          <a:stretch/>
        </p:blipFill>
        <p:spPr>
          <a:xfrm>
            <a:off x="5409922" y="5353623"/>
            <a:ext cx="578078" cy="337661"/>
          </a:xfrm>
          <a:prstGeom prst="rect">
            <a:avLst/>
          </a:prstGeom>
        </p:spPr>
      </p:pic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0FAA1A2C-AAC6-7CAA-2CD7-083C9F053A34}"/>
              </a:ext>
            </a:extLst>
          </p:cNvPr>
          <p:cNvCxnSpPr>
            <a:cxnSpLocks/>
          </p:cNvCxnSpPr>
          <p:nvPr/>
        </p:nvCxnSpPr>
        <p:spPr>
          <a:xfrm>
            <a:off x="6096000" y="5198913"/>
            <a:ext cx="123107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0BEA3FB2-4D0C-D990-62DD-09E13E269773}"/>
              </a:ext>
            </a:extLst>
          </p:cNvPr>
          <p:cNvSpPr txBox="1"/>
          <p:nvPr/>
        </p:nvSpPr>
        <p:spPr>
          <a:xfrm>
            <a:off x="82381" y="6386585"/>
            <a:ext cx="12006029" cy="402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b="1" dirty="0">
                <a:latin typeface="Meiryo" panose="020B0604030504040204" pitchFamily="34" charset="-128"/>
                <a:ea typeface="Meiryo" panose="020B0604030504040204" pitchFamily="34" charset="-128"/>
              </a:rPr>
              <a:t>Auto system replace manual Job and visualize quality /4M information to evaluate Lot for shipment  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F44EA8A0-5EE1-335F-CECB-1878F631D8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223" y="4773366"/>
            <a:ext cx="1037167" cy="790900"/>
          </a:xfrm>
          <a:prstGeom prst="rect">
            <a:avLst/>
          </a:prstGeom>
        </p:spPr>
      </p:pic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24AB1F8F-D403-D8E4-F2D9-81294C32A66D}"/>
              </a:ext>
            </a:extLst>
          </p:cNvPr>
          <p:cNvCxnSpPr>
            <a:cxnSpLocks/>
          </p:cNvCxnSpPr>
          <p:nvPr/>
        </p:nvCxnSpPr>
        <p:spPr>
          <a:xfrm flipV="1">
            <a:off x="3418691" y="5202049"/>
            <a:ext cx="114556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8F78BEF-0735-B28C-C184-8BC3591A9D23}"/>
              </a:ext>
            </a:extLst>
          </p:cNvPr>
          <p:cNvCxnSpPr>
            <a:cxnSpLocks/>
          </p:cNvCxnSpPr>
          <p:nvPr/>
        </p:nvCxnSpPr>
        <p:spPr>
          <a:xfrm flipV="1">
            <a:off x="1403997" y="5183122"/>
            <a:ext cx="692309" cy="133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8FE8BDB4-AFCE-680E-D62A-6AD27B98C6A1}"/>
              </a:ext>
            </a:extLst>
          </p:cNvPr>
          <p:cNvCxnSpPr>
            <a:cxnSpLocks/>
          </p:cNvCxnSpPr>
          <p:nvPr/>
        </p:nvCxnSpPr>
        <p:spPr>
          <a:xfrm flipV="1">
            <a:off x="8932673" y="5173821"/>
            <a:ext cx="692309" cy="133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408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⑪~⑮ </a:t>
            </a:r>
            <a:r>
              <a:rPr 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chop stamp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system link with ID pallet station or how to prevent production move to SCM without OQC approval 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C13B42-7920-4474-AADB-F6599F44F534}"/>
              </a:ext>
            </a:extLst>
          </p:cNvPr>
          <p:cNvSpPr/>
          <p:nvPr/>
        </p:nvSpPr>
        <p:spPr>
          <a:xfrm>
            <a:off x="91620" y="4948505"/>
            <a:ext cx="5938589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Đối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với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các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pallet OQC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đóng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dấu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FA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sẽ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kéo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ra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và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để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ở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khu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vực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gần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nếu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OK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cả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lô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mới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vào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8890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Rule to Judge 1 LOT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797317" y="3708400"/>
            <a:ext cx="10291839" cy="1871133"/>
            <a:chOff x="931333" y="4041775"/>
            <a:chExt cx="10291839" cy="18711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277617" y="497651"/>
            <a:ext cx="11331241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Identify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There is another model to insert running while current model is running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 Switching model time is counted a new lot (Lot: Change another model or finish working shift)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325594" y="2187575"/>
            <a:ext cx="10989269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lot after finish inspection all sample Q'ty regardless of whether production has ended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THêm</a:t>
            </a:r>
            <a:r>
              <a:rPr 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điều</a:t>
            </a:r>
            <a:r>
              <a:rPr 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kiện</a:t>
            </a:r>
            <a:r>
              <a:rPr 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: OQC finish sample Q’ty + FA finish production</a:t>
            </a:r>
            <a:endParaRPr lang="en-US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ACF872-EE4F-427B-B7B9-A59717570FAE}"/>
              </a:ext>
            </a:extLst>
          </p:cNvPr>
          <p:cNvSpPr/>
          <p:nvPr/>
        </p:nvSpPr>
        <p:spPr>
          <a:xfrm>
            <a:off x="4761576" y="5738494"/>
            <a:ext cx="5701048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Làm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rõ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bổ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sung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296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DASH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401313"/>
            <a:ext cx="9291326" cy="144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6" y="4523405"/>
            <a:ext cx="4606445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83026" y="4222395"/>
            <a:ext cx="2769774" cy="26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258673"/>
            <a:ext cx="3496064" cy="2150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18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9DE75-480B-1A97-300D-D7C60A6B10DF}"/>
              </a:ext>
            </a:extLst>
          </p:cNvPr>
          <p:cNvSpPr/>
          <p:nvPr/>
        </p:nvSpPr>
        <p:spPr>
          <a:xfrm>
            <a:off x="10558224" y="2401313"/>
            <a:ext cx="4606445" cy="1899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control non-inspection pallet ?</a:t>
            </a:r>
          </a:p>
          <a:p>
            <a:pPr algn="ctr"/>
            <a:r>
              <a:rPr lang="en-US" dirty="0"/>
              <a:t>Need to decide rule to transfer OK lot to SCM</a:t>
            </a:r>
          </a:p>
        </p:txBody>
      </p:sp>
    </p:spTree>
    <p:extLst>
      <p:ext uri="{BB962C8B-B14F-4D97-AF65-F5344CB8AC3E}">
        <p14:creationId xmlns:p14="http://schemas.microsoft.com/office/powerpoint/2010/main" val="81966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Preparation Equipment for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up (OQC)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19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113674-ED56-45B2-BAA4-99AFE442E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35946"/>
              </p:ext>
            </p:extLst>
          </p:nvPr>
        </p:nvGraphicFramePr>
        <p:xfrm>
          <a:off x="440634" y="1097766"/>
          <a:ext cx="11168223" cy="251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647">
                  <a:extLst>
                    <a:ext uri="{9D8B030D-6E8A-4147-A177-3AD203B41FA5}">
                      <a16:colId xmlns:a16="http://schemas.microsoft.com/office/drawing/2014/main" val="3063443689"/>
                    </a:ext>
                  </a:extLst>
                </a:gridCol>
                <a:gridCol w="2105647">
                  <a:extLst>
                    <a:ext uri="{9D8B030D-6E8A-4147-A177-3AD203B41FA5}">
                      <a16:colId xmlns:a16="http://schemas.microsoft.com/office/drawing/2014/main" val="4082235833"/>
                    </a:ext>
                  </a:extLst>
                </a:gridCol>
                <a:gridCol w="1807345">
                  <a:extLst>
                    <a:ext uri="{9D8B030D-6E8A-4147-A177-3AD203B41FA5}">
                      <a16:colId xmlns:a16="http://schemas.microsoft.com/office/drawing/2014/main" val="4217931753"/>
                    </a:ext>
                  </a:extLst>
                </a:gridCol>
                <a:gridCol w="1549974">
                  <a:extLst>
                    <a:ext uri="{9D8B030D-6E8A-4147-A177-3AD203B41FA5}">
                      <a16:colId xmlns:a16="http://schemas.microsoft.com/office/drawing/2014/main" val="4138140778"/>
                    </a:ext>
                  </a:extLst>
                </a:gridCol>
                <a:gridCol w="1781434">
                  <a:extLst>
                    <a:ext uri="{9D8B030D-6E8A-4147-A177-3AD203B41FA5}">
                      <a16:colId xmlns:a16="http://schemas.microsoft.com/office/drawing/2014/main" val="10207213"/>
                    </a:ext>
                  </a:extLst>
                </a:gridCol>
                <a:gridCol w="1747176">
                  <a:extLst>
                    <a:ext uri="{9D8B030D-6E8A-4147-A177-3AD203B41FA5}">
                      <a16:colId xmlns:a16="http://schemas.microsoft.com/office/drawing/2014/main" val="2272830213"/>
                    </a:ext>
                  </a:extLst>
                </a:gridCol>
              </a:tblGrid>
              <a:tr h="572787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Cat/Equipment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DP/DECT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MW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PJ/SB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TV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21576"/>
                  </a:ext>
                </a:extLst>
              </a:tr>
              <a:tr h="988646"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(Connect with barcode reader)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Available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181132"/>
                  </a:ext>
                </a:extLst>
              </a:tr>
              <a:tr h="9508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Additional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(New)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75088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54F2E9C-3044-446F-9B31-B9869EF7E096}"/>
              </a:ext>
            </a:extLst>
          </p:cNvPr>
          <p:cNvSpPr/>
          <p:nvPr/>
        </p:nvSpPr>
        <p:spPr>
          <a:xfrm>
            <a:off x="440634" y="3780932"/>
            <a:ext cx="1163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Need to add more 3pcs tablet</a:t>
            </a:r>
            <a:endParaRPr lang="en-US" b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415EF-B5E6-4B2A-8160-26BE6579B0E1}"/>
              </a:ext>
            </a:extLst>
          </p:cNvPr>
          <p:cNvSpPr/>
          <p:nvPr/>
        </p:nvSpPr>
        <p:spPr>
          <a:xfrm>
            <a:off x="440634" y="4628657"/>
            <a:ext cx="1163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FA: </a:t>
            </a:r>
            <a:r>
              <a:rPr lang="en-US" b="1" dirty="0" err="1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xác</a:t>
            </a:r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nhận</a:t>
            </a:r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PDA=?pcs</a:t>
            </a:r>
            <a:endParaRPr lang="en-US" b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842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0"/>
            <a:ext cx="12192000" cy="33977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A3ACD-7F19-47F1-AF4B-A037F443609C}"/>
              </a:ext>
            </a:extLst>
          </p:cNvPr>
          <p:cNvSpPr/>
          <p:nvPr/>
        </p:nvSpPr>
        <p:spPr>
          <a:xfrm>
            <a:off x="101597" y="609602"/>
            <a:ext cx="5952189" cy="4726638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FDDF3-8B39-4585-93AA-E7A3F34A2D11}"/>
              </a:ext>
            </a:extLst>
          </p:cNvPr>
          <p:cNvSpPr/>
          <p:nvPr/>
        </p:nvSpPr>
        <p:spPr>
          <a:xfrm>
            <a:off x="101597" y="5411133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Currently </a:t>
            </a:r>
            <a:endParaRPr lang="en-US" altLang="en-US" sz="140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check OQC display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Printing hard movement slip: 3600pcs/monthly 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 7.2Ream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Cost: 7.2*2.47$ = 17.78$/month ~ 213.4$/Year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3DA1B-5546-4E8C-A6D7-205DDE150782}"/>
              </a:ext>
            </a:extLst>
          </p:cNvPr>
          <p:cNvSpPr/>
          <p:nvPr/>
        </p:nvSpPr>
        <p:spPr>
          <a:xfrm>
            <a:off x="6138209" y="609602"/>
            <a:ext cx="5952189" cy="4726637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F65A12-7CAD-4C0A-A95E-D8D684FFC358}"/>
              </a:ext>
            </a:extLst>
          </p:cNvPr>
          <p:cNvSpPr/>
          <p:nvPr/>
        </p:nvSpPr>
        <p:spPr>
          <a:xfrm>
            <a:off x="6138209" y="5408712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Check OQC OK by 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Auto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Abolish hard movement slip: </a:t>
            </a: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7.2Ream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Save Cost: 213.4$/Year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7E560-5D69-4FFE-8BDF-9E194E98180E}"/>
              </a:ext>
            </a:extLst>
          </p:cNvPr>
          <p:cNvSpPr/>
          <p:nvPr/>
        </p:nvSpPr>
        <p:spPr>
          <a:xfrm>
            <a:off x="2359530" y="542887"/>
            <a:ext cx="1371600" cy="2780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B7E72-60EE-4EF8-A4E1-96B30C6DB0D4}"/>
              </a:ext>
            </a:extLst>
          </p:cNvPr>
          <p:cNvSpPr/>
          <p:nvPr/>
        </p:nvSpPr>
        <p:spPr>
          <a:xfrm>
            <a:off x="8428503" y="524948"/>
            <a:ext cx="1371600" cy="29594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572" name="AutoShape 2">
            <a:extLst>
              <a:ext uri="{FF2B5EF4-FFF2-40B4-BE49-F238E27FC236}">
                <a16:creationId xmlns:a16="http://schemas.microsoft.com/office/drawing/2014/main" id="{046C84D2-F06F-4498-9077-10CDC9CB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741" y="6364804"/>
            <a:ext cx="3067178" cy="493196"/>
          </a:xfrm>
          <a:prstGeom prst="roundRect">
            <a:avLst>
              <a:gd name="adj" fmla="val 7308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ja-JP" sz="1800" b="1" dirty="0">
                <a:solidFill>
                  <a:srgbClr val="FFFF00"/>
                </a:solidFill>
                <a:effectLst>
                  <a:glow rad="139700">
                    <a:schemeClr val="tx1"/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Reduced : 213.4 S/Y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33927E3A-1955-4F77-9598-53266DF3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" y="684007"/>
            <a:ext cx="189831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process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81A6D-1EC4-4CA0-A825-5FD93BC04927}"/>
              </a:ext>
            </a:extLst>
          </p:cNvPr>
          <p:cNvSpPr/>
          <p:nvPr/>
        </p:nvSpPr>
        <p:spPr>
          <a:xfrm>
            <a:off x="101598" y="4419088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405A0D-9CF4-4FBD-978F-2E29AA95025E}"/>
              </a:ext>
            </a:extLst>
          </p:cNvPr>
          <p:cNvSpPr/>
          <p:nvPr/>
        </p:nvSpPr>
        <p:spPr>
          <a:xfrm>
            <a:off x="372585" y="2789607"/>
            <a:ext cx="121070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check OQC OK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9BC890-4474-4A51-A7AC-DE8DBC32FDA6}"/>
              </a:ext>
            </a:extLst>
          </p:cNvPr>
          <p:cNvCxnSpPr>
            <a:cxnSpLocks/>
            <a:stCxn id="94" idx="2"/>
            <a:endCxn id="99" idx="0"/>
          </p:cNvCxnSpPr>
          <p:nvPr/>
        </p:nvCxnSpPr>
        <p:spPr>
          <a:xfrm>
            <a:off x="1496505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B62C75E-04F9-42D0-B545-697946A9A36B}"/>
              </a:ext>
            </a:extLst>
          </p:cNvPr>
          <p:cNvSpPr/>
          <p:nvPr/>
        </p:nvSpPr>
        <p:spPr>
          <a:xfrm>
            <a:off x="633479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01E63-C593-4240-85F4-E6B60D3C8CBE}"/>
              </a:ext>
            </a:extLst>
          </p:cNvPr>
          <p:cNvSpPr/>
          <p:nvPr/>
        </p:nvSpPr>
        <p:spPr>
          <a:xfrm>
            <a:off x="633477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90A1D6-0893-46CE-AA95-25C573AFCC36}"/>
              </a:ext>
            </a:extLst>
          </p:cNvPr>
          <p:cNvSpPr/>
          <p:nvPr/>
        </p:nvSpPr>
        <p:spPr>
          <a:xfrm>
            <a:off x="627131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slip sheet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50F7D7-5B24-4CFC-9BEE-9FD0F3A6C229}"/>
              </a:ext>
            </a:extLst>
          </p:cNvPr>
          <p:cNvSpPr/>
          <p:nvPr/>
        </p:nvSpPr>
        <p:spPr>
          <a:xfrm>
            <a:off x="141741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238A0C-7FF9-40AA-A0DF-35FE27A194BF}"/>
              </a:ext>
            </a:extLst>
          </p:cNvPr>
          <p:cNvSpPr/>
          <p:nvPr/>
        </p:nvSpPr>
        <p:spPr>
          <a:xfrm>
            <a:off x="627131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(SAP system)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FD000E-C61C-4AFA-8607-0E003CC33BE9}"/>
              </a:ext>
            </a:extLst>
          </p:cNvPr>
          <p:cNvSpPr/>
          <p:nvPr/>
        </p:nvSpPr>
        <p:spPr>
          <a:xfrm>
            <a:off x="633479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C31BC9-4F05-4B07-BA0E-6517CB5BC61F}"/>
              </a:ext>
            </a:extLst>
          </p:cNvPr>
          <p:cNvSpPr/>
          <p:nvPr/>
        </p:nvSpPr>
        <p:spPr>
          <a:xfrm>
            <a:off x="1223993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A04080-3A03-4878-AEE5-784B2756A541}"/>
              </a:ext>
            </a:extLst>
          </p:cNvPr>
          <p:cNvSpPr/>
          <p:nvPr/>
        </p:nvSpPr>
        <p:spPr>
          <a:xfrm>
            <a:off x="623702" y="325035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24955EC-5B47-4BD0-A248-D44E49FB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2627888" y="3951695"/>
            <a:ext cx="1572167" cy="50897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30CEE0-A04A-4F2C-90AF-2E1D1544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3" r="-2887"/>
          <a:stretch/>
        </p:blipFill>
        <p:spPr>
          <a:xfrm>
            <a:off x="2647511" y="2413506"/>
            <a:ext cx="1622862" cy="4262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AF153-8C18-43AC-8658-C38BB993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86" y="3238500"/>
            <a:ext cx="1564217" cy="426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07D10-FD29-45E6-891B-36A720DD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84" y="1063666"/>
            <a:ext cx="463612" cy="36902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0F879B5-99AF-4778-9080-5664CE4B3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2643684" y="1512648"/>
            <a:ext cx="1618886" cy="50507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155CDD95-6D7C-410F-BF54-EDAB58426137}"/>
              </a:ext>
            </a:extLst>
          </p:cNvPr>
          <p:cNvSpPr/>
          <p:nvPr/>
        </p:nvSpPr>
        <p:spPr>
          <a:xfrm>
            <a:off x="6644646" y="4435949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BEBA37-266D-4F8C-8586-24C5F95719B1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8055944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E27B84-351C-41B0-9303-1DA55755D12D}"/>
              </a:ext>
            </a:extLst>
          </p:cNvPr>
          <p:cNvSpPr/>
          <p:nvPr/>
        </p:nvSpPr>
        <p:spPr>
          <a:xfrm>
            <a:off x="7192918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DAB100-9D2E-4E89-A034-F535DF6E874C}"/>
              </a:ext>
            </a:extLst>
          </p:cNvPr>
          <p:cNvSpPr/>
          <p:nvPr/>
        </p:nvSpPr>
        <p:spPr>
          <a:xfrm>
            <a:off x="7192916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3DE6BA-22A4-48FD-9B72-E349C010F27E}"/>
              </a:ext>
            </a:extLst>
          </p:cNvPr>
          <p:cNvSpPr/>
          <p:nvPr/>
        </p:nvSpPr>
        <p:spPr>
          <a:xfrm>
            <a:off x="7186570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System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6AD68E-60A3-40ED-B281-63B333F25ED2}"/>
              </a:ext>
            </a:extLst>
          </p:cNvPr>
          <p:cNvSpPr/>
          <p:nvPr/>
        </p:nvSpPr>
        <p:spPr>
          <a:xfrm>
            <a:off x="6701180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698CA03-B9FF-4B94-8448-AD3D4F94DF54}"/>
              </a:ext>
            </a:extLst>
          </p:cNvPr>
          <p:cNvSpPr/>
          <p:nvPr/>
        </p:nvSpPr>
        <p:spPr>
          <a:xfrm>
            <a:off x="7186570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transfer 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(SAP system)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E2BBB6-01F6-437E-ABE1-7380A4E731BD}"/>
              </a:ext>
            </a:extLst>
          </p:cNvPr>
          <p:cNvSpPr/>
          <p:nvPr/>
        </p:nvSpPr>
        <p:spPr>
          <a:xfrm>
            <a:off x="7192918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456DC9C-9B0E-4053-A208-03D437A56A46}"/>
              </a:ext>
            </a:extLst>
          </p:cNvPr>
          <p:cNvSpPr/>
          <p:nvPr/>
        </p:nvSpPr>
        <p:spPr>
          <a:xfrm>
            <a:off x="7783432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AA682B-5B62-4D55-8A77-787CB77FAB63}"/>
              </a:ext>
            </a:extLst>
          </p:cNvPr>
          <p:cNvSpPr/>
          <p:nvPr/>
        </p:nvSpPr>
        <p:spPr>
          <a:xfrm>
            <a:off x="7183141" y="326940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551EEFD-92DA-4384-BBDD-A4624330A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9187327" y="3951695"/>
            <a:ext cx="1719194" cy="50897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0721458-2CE3-44BD-BFE6-28B2D375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25" y="3257550"/>
            <a:ext cx="1564217" cy="4262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F29BEE1-5377-40A1-9CFD-1F46F16B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23" y="1063666"/>
            <a:ext cx="463612" cy="3690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E40E23F-E9CC-4356-BD55-F6FC6FB35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9203123" y="1512648"/>
            <a:ext cx="1664376" cy="505073"/>
          </a:xfrm>
          <a:prstGeom prst="rect">
            <a:avLst/>
          </a:prstGeom>
        </p:spPr>
      </p:pic>
      <p:sp>
        <p:nvSpPr>
          <p:cNvPr id="131" name="TextBox 25">
            <a:extLst>
              <a:ext uri="{FF2B5EF4-FFF2-40B4-BE49-F238E27FC236}">
                <a16:creationId xmlns:a16="http://schemas.microsoft.com/office/drawing/2014/main" id="{EB68B42B-0D99-4027-AA0B-6CFD0FC1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09" y="684007"/>
            <a:ext cx="229549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process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084B016-2AE1-48FB-9B35-6D0A41BAB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705" y="2360386"/>
            <a:ext cx="1707090" cy="50507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31992CD6-8B22-4F91-B17E-35E90899F56D}"/>
              </a:ext>
            </a:extLst>
          </p:cNvPr>
          <p:cNvSpPr/>
          <p:nvPr/>
        </p:nvSpPr>
        <p:spPr>
          <a:xfrm>
            <a:off x="11146987" y="2326459"/>
            <a:ext cx="834353" cy="5050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0000FF"/>
                </a:solidFill>
              </a:rPr>
              <a:t>OQC OK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ECE85B-EDA2-4EB6-A3F6-FF8DE53B8521}"/>
              </a:ext>
            </a:extLst>
          </p:cNvPr>
          <p:cNvSpPr/>
          <p:nvPr/>
        </p:nvSpPr>
        <p:spPr>
          <a:xfrm>
            <a:off x="10567816" y="2516632"/>
            <a:ext cx="299683" cy="144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50788538-123D-4C61-8EE5-6D87A9A94414}"/>
              </a:ext>
            </a:extLst>
          </p:cNvPr>
          <p:cNvCxnSpPr>
            <a:cxnSpLocks/>
          </p:cNvCxnSpPr>
          <p:nvPr/>
        </p:nvCxnSpPr>
        <p:spPr>
          <a:xfrm flipV="1">
            <a:off x="10867499" y="2326459"/>
            <a:ext cx="279488" cy="1872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080B7-1D32-45A0-BD13-48746D4BD657}"/>
              </a:ext>
            </a:extLst>
          </p:cNvPr>
          <p:cNvCxnSpPr>
            <a:cxnSpLocks/>
          </p:cNvCxnSpPr>
          <p:nvPr/>
        </p:nvCxnSpPr>
        <p:spPr>
          <a:xfrm>
            <a:off x="10857178" y="2661896"/>
            <a:ext cx="289809" cy="152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DFBFE4-609D-4135-9C66-BEFBD237CBD7}"/>
              </a:ext>
            </a:extLst>
          </p:cNvPr>
          <p:cNvSpPr/>
          <p:nvPr/>
        </p:nvSpPr>
        <p:spPr>
          <a:xfrm>
            <a:off x="6883877" y="2870551"/>
            <a:ext cx="1129856" cy="3731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 OQC OK by PDA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0785C7-E00A-4BFA-B24E-B623B3B2DA12}"/>
              </a:ext>
            </a:extLst>
          </p:cNvPr>
          <p:cNvGrpSpPr/>
          <p:nvPr/>
        </p:nvGrpSpPr>
        <p:grpSpPr>
          <a:xfrm>
            <a:off x="7169067" y="3265854"/>
            <a:ext cx="3839745" cy="423205"/>
            <a:chOff x="7789716" y="2725497"/>
            <a:chExt cx="4206310" cy="7318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EDA7D1F-096B-462B-8B14-CC646D882738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F70309-5A9D-4C61-AA12-B354AB11F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63EC84-3623-4A96-8603-DDF5041F5F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F051FA7-08BA-49E5-AC81-429335E1E5C1}"/>
              </a:ext>
            </a:extLst>
          </p:cNvPr>
          <p:cNvGrpSpPr/>
          <p:nvPr/>
        </p:nvGrpSpPr>
        <p:grpSpPr>
          <a:xfrm>
            <a:off x="6712678" y="4482850"/>
            <a:ext cx="1301056" cy="357476"/>
            <a:chOff x="7789716" y="2725497"/>
            <a:chExt cx="4206310" cy="73185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5D5A41E-FCC1-4B25-ADA4-8445D0217713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E52DF47-DEEA-42BE-9D97-7C51FFA2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1DD064-C06E-426A-9C81-8DC72D637C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669A3E-43F1-44EF-8D83-61026B946E5B}"/>
              </a:ext>
            </a:extLst>
          </p:cNvPr>
          <p:cNvGrpSpPr/>
          <p:nvPr/>
        </p:nvGrpSpPr>
        <p:grpSpPr>
          <a:xfrm rot="16200000">
            <a:off x="6205827" y="3258183"/>
            <a:ext cx="1629917" cy="273815"/>
            <a:chOff x="4639692" y="4259985"/>
            <a:chExt cx="4507896" cy="3608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0E3D0E-E4C3-46EC-9F31-E8479EE2D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692" y="4265317"/>
              <a:ext cx="4507896" cy="11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4C3ED3A2-16AF-4094-AC1F-93B2B4BF69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9217" y="4265317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681BE97-8776-4635-92C0-49A92D3C84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7588" y="4259985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12C667A-2D15-4A77-B1F7-F61C5C39968C}"/>
              </a:ext>
            </a:extLst>
          </p:cNvPr>
          <p:cNvSpPr/>
          <p:nvPr/>
        </p:nvSpPr>
        <p:spPr>
          <a:xfrm>
            <a:off x="6247676" y="3173009"/>
            <a:ext cx="599085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EB702BF-31F6-4D10-8B92-5D68BB64EF75}"/>
              </a:ext>
            </a:extLst>
          </p:cNvPr>
          <p:cNvSpPr/>
          <p:nvPr/>
        </p:nvSpPr>
        <p:spPr>
          <a:xfrm>
            <a:off x="9226484" y="4658974"/>
            <a:ext cx="1662311" cy="67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Receive the finish goods Scan ID Pallet Code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346610" y="-18304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Change method transfer F/G to SCS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36325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14293-5EBB-4ACF-818A-F12492AAF5F5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34879-F12F-479A-9D6C-16DC3CD92D40}"/>
              </a:ext>
            </a:extLst>
          </p:cNvPr>
          <p:cNvSpPr/>
          <p:nvPr/>
        </p:nvSpPr>
        <p:spPr>
          <a:xfrm>
            <a:off x="1381125" y="1588738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59C90-ED30-4082-87A1-7B4C446AF3BA}"/>
              </a:ext>
            </a:extLst>
          </p:cNvPr>
          <p:cNvSpPr/>
          <p:nvPr/>
        </p:nvSpPr>
        <p:spPr>
          <a:xfrm>
            <a:off x="104775" y="636409"/>
            <a:ext cx="11991975" cy="85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SCS request: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following shipment plan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final confirmation </a:t>
            </a: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WMS/PDA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operator working in warehouse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11FE8-13BF-4187-88CE-2BDB1ADF62F1}"/>
              </a:ext>
            </a:extLst>
          </p:cNvPr>
          <p:cNvSpPr/>
          <p:nvPr/>
        </p:nvSpPr>
        <p:spPr>
          <a:xfrm>
            <a:off x="7677150" y="1588737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WMS/PDA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C2E0D-8E4E-481E-A268-85771ED08770}"/>
              </a:ext>
            </a:extLst>
          </p:cNvPr>
          <p:cNvSpPr/>
          <p:nvPr/>
        </p:nvSpPr>
        <p:spPr>
          <a:xfrm>
            <a:off x="104776" y="2064574"/>
            <a:ext cx="4537652" cy="4526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4B951-9E8A-4D89-BD8F-DF71D0178C8E}"/>
              </a:ext>
            </a:extLst>
          </p:cNvPr>
          <p:cNvSpPr/>
          <p:nvPr/>
        </p:nvSpPr>
        <p:spPr>
          <a:xfrm>
            <a:off x="39052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DF67-4BC8-4610-BA31-09DB103FDB0D}"/>
              </a:ext>
            </a:extLst>
          </p:cNvPr>
          <p:cNvSpPr/>
          <p:nvPr/>
        </p:nvSpPr>
        <p:spPr>
          <a:xfrm>
            <a:off x="341947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2F7090-A295-4A93-9C16-409C5D3030A4}"/>
              </a:ext>
            </a:extLst>
          </p:cNvPr>
          <p:cNvSpPr/>
          <p:nvPr/>
        </p:nvSpPr>
        <p:spPr>
          <a:xfrm>
            <a:off x="1905000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OQC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5B52E1-C31D-4EC6-BC82-C9B4DA01E88D}"/>
              </a:ext>
            </a:extLst>
          </p:cNvPr>
          <p:cNvCxnSpPr>
            <a:cxnSpLocks/>
          </p:cNvCxnSpPr>
          <p:nvPr/>
        </p:nvCxnSpPr>
        <p:spPr>
          <a:xfrm>
            <a:off x="914400" y="2597138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45BCD-062B-433A-A74B-CC560BA005EE}"/>
              </a:ext>
            </a:extLst>
          </p:cNvPr>
          <p:cNvSpPr/>
          <p:nvPr/>
        </p:nvSpPr>
        <p:spPr>
          <a:xfrm>
            <a:off x="304799" y="2867025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Finish production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1C8B7-37B8-4AF7-93BA-4D69FD6C655B}"/>
              </a:ext>
            </a:extLst>
          </p:cNvPr>
          <p:cNvSpPr/>
          <p:nvPr/>
        </p:nvSpPr>
        <p:spPr>
          <a:xfrm>
            <a:off x="304799" y="3636200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Pallet ID finish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3AA36B-94B9-43F7-8144-4C8ADBA44B9F}"/>
              </a:ext>
            </a:extLst>
          </p:cNvPr>
          <p:cNvSpPr/>
          <p:nvPr/>
        </p:nvSpPr>
        <p:spPr>
          <a:xfrm>
            <a:off x="304799" y="4419601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797B-2D41-46E6-A3D8-61B890782936}"/>
              </a:ext>
            </a:extLst>
          </p:cNvPr>
          <p:cNvCxnSpPr>
            <a:cxnSpLocks/>
          </p:cNvCxnSpPr>
          <p:nvPr/>
        </p:nvCxnSpPr>
        <p:spPr>
          <a:xfrm>
            <a:off x="2400300" y="2599490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69338-6A73-475E-AD81-EE062781C093}"/>
              </a:ext>
            </a:extLst>
          </p:cNvPr>
          <p:cNvCxnSpPr>
            <a:cxnSpLocks/>
          </p:cNvCxnSpPr>
          <p:nvPr/>
        </p:nvCxnSpPr>
        <p:spPr>
          <a:xfrm>
            <a:off x="3924300" y="2609850"/>
            <a:ext cx="0" cy="3038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1BB93C-6961-4580-9EA3-BE981F05007C}"/>
              </a:ext>
            </a:extLst>
          </p:cNvPr>
          <p:cNvSpPr/>
          <p:nvPr/>
        </p:nvSpPr>
        <p:spPr>
          <a:xfrm>
            <a:off x="1795461" y="2867025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Sampling inspection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ABBEE-A29E-4C89-8144-D282A80C4762}"/>
              </a:ext>
            </a:extLst>
          </p:cNvPr>
          <p:cNvSpPr/>
          <p:nvPr/>
        </p:nvSpPr>
        <p:spPr>
          <a:xfrm>
            <a:off x="1795461" y="4419601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2FA64-0BE6-4C42-BBFA-B3F7CDFE46DC}"/>
              </a:ext>
            </a:extLst>
          </p:cNvPr>
          <p:cNvSpPr/>
          <p:nvPr/>
        </p:nvSpPr>
        <p:spPr>
          <a:xfrm>
            <a:off x="3309936" y="4419601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to receive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FB86A5-B6AA-45D0-9705-602FDE3FD944}"/>
              </a:ext>
            </a:extLst>
          </p:cNvPr>
          <p:cNvSpPr/>
          <p:nvPr/>
        </p:nvSpPr>
        <p:spPr>
          <a:xfrm>
            <a:off x="3309936" y="5231577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194CA8-0DD0-4453-802C-4913E49A256E}"/>
              </a:ext>
            </a:extLst>
          </p:cNvPr>
          <p:cNvSpPr/>
          <p:nvPr/>
        </p:nvSpPr>
        <p:spPr>
          <a:xfrm>
            <a:off x="219076" y="4314825"/>
            <a:ext cx="2943214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97A8BE0-C7E0-49FF-A895-B8D8E628F84F}"/>
              </a:ext>
            </a:extLst>
          </p:cNvPr>
          <p:cNvSpPr/>
          <p:nvPr/>
        </p:nvSpPr>
        <p:spPr>
          <a:xfrm>
            <a:off x="1434102" y="5031362"/>
            <a:ext cx="360771" cy="493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0AFD9E-8F36-4677-B9C5-A7278585314D}"/>
              </a:ext>
            </a:extLst>
          </p:cNvPr>
          <p:cNvSpPr/>
          <p:nvPr/>
        </p:nvSpPr>
        <p:spPr>
          <a:xfrm>
            <a:off x="135079" y="5561909"/>
            <a:ext cx="3111208" cy="7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SCS check all data by download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EFF96A-5761-478D-9EE0-F46ED6C17B4F}"/>
              </a:ext>
            </a:extLst>
          </p:cNvPr>
          <p:cNvSpPr/>
          <p:nvPr/>
        </p:nvSpPr>
        <p:spPr>
          <a:xfrm>
            <a:off x="4065448" y="545782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DF4A6-97A4-449F-9C3B-BF60DD05857C}"/>
              </a:ext>
            </a:extLst>
          </p:cNvPr>
          <p:cNvSpPr/>
          <p:nvPr/>
        </p:nvSpPr>
        <p:spPr>
          <a:xfrm>
            <a:off x="4708675" y="2064574"/>
            <a:ext cx="7393566" cy="4526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85B51E8-2B46-4777-85CE-4116070B857B}"/>
              </a:ext>
            </a:extLst>
          </p:cNvPr>
          <p:cNvSpPr/>
          <p:nvPr/>
        </p:nvSpPr>
        <p:spPr>
          <a:xfrm>
            <a:off x="5153372" y="3817232"/>
            <a:ext cx="1189935" cy="290337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AD62E9-7218-43F3-AE00-152CC849002B}"/>
              </a:ext>
            </a:extLst>
          </p:cNvPr>
          <p:cNvSpPr/>
          <p:nvPr/>
        </p:nvSpPr>
        <p:spPr>
          <a:xfrm>
            <a:off x="1140833" y="5114918"/>
            <a:ext cx="1004456" cy="2183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Email auto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87E523-C84D-46FA-87A0-4CCE1D2AC2C0}"/>
              </a:ext>
            </a:extLst>
          </p:cNvPr>
          <p:cNvSpPr/>
          <p:nvPr/>
        </p:nvSpPr>
        <p:spPr>
          <a:xfrm>
            <a:off x="6899578" y="3806804"/>
            <a:ext cx="1238250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40869D-8F27-424F-9EFF-EC4DE8379EA8}"/>
              </a:ext>
            </a:extLst>
          </p:cNvPr>
          <p:cNvSpPr/>
          <p:nvPr/>
        </p:nvSpPr>
        <p:spPr>
          <a:xfrm>
            <a:off x="8522492" y="4660915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data PDA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FC8CFAC-854B-44FD-8F34-14D9B14B50C5}"/>
              </a:ext>
            </a:extLst>
          </p:cNvPr>
          <p:cNvSpPr/>
          <p:nvPr/>
        </p:nvSpPr>
        <p:spPr>
          <a:xfrm>
            <a:off x="8546305" y="3803531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FA/QC recheck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DF7F04-A0D3-40A9-A87A-709576884E6E}"/>
              </a:ext>
            </a:extLst>
          </p:cNvPr>
          <p:cNvSpPr/>
          <p:nvPr/>
        </p:nvSpPr>
        <p:spPr>
          <a:xfrm>
            <a:off x="3309936" y="2858674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2FC24D-3C4D-46E4-9BF1-A820D19C8593}"/>
              </a:ext>
            </a:extLst>
          </p:cNvPr>
          <p:cNvSpPr/>
          <p:nvPr/>
        </p:nvSpPr>
        <p:spPr>
          <a:xfrm>
            <a:off x="3950492" y="309562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AAFC85-3C59-46BF-9E98-193DC00EA7A5}"/>
              </a:ext>
            </a:extLst>
          </p:cNvPr>
          <p:cNvSpPr/>
          <p:nvPr/>
        </p:nvSpPr>
        <p:spPr>
          <a:xfrm>
            <a:off x="4736304" y="381717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49077A-23C3-4EB2-ACE1-13B575B7257B}"/>
              </a:ext>
            </a:extLst>
          </p:cNvPr>
          <p:cNvSpPr/>
          <p:nvPr/>
        </p:nvSpPr>
        <p:spPr>
          <a:xfrm>
            <a:off x="8936828" y="2300478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D45F12-9761-4F26-9929-BED180EDB070}"/>
              </a:ext>
            </a:extLst>
          </p:cNvPr>
          <p:cNvCxnSpPr/>
          <p:nvPr/>
        </p:nvCxnSpPr>
        <p:spPr>
          <a:xfrm>
            <a:off x="8165525" y="407002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4141B2-48F4-462A-A678-37BBB78CD28F}"/>
              </a:ext>
            </a:extLst>
          </p:cNvPr>
          <p:cNvCxnSpPr>
            <a:cxnSpLocks/>
          </p:cNvCxnSpPr>
          <p:nvPr/>
        </p:nvCxnSpPr>
        <p:spPr>
          <a:xfrm flipV="1">
            <a:off x="6277515" y="4070020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AE74512-BDD3-4566-A418-3F2D4B361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2023" y="453382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AC1DE6A-48AD-4627-826E-4ABE88D9074F}"/>
              </a:ext>
            </a:extLst>
          </p:cNvPr>
          <p:cNvCxnSpPr>
            <a:cxnSpLocks/>
          </p:cNvCxnSpPr>
          <p:nvPr/>
        </p:nvCxnSpPr>
        <p:spPr>
          <a:xfrm flipV="1">
            <a:off x="6248399" y="2426215"/>
            <a:ext cx="609330" cy="3820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1C2B05-B0C5-4B65-ABA3-A90D8D75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2906" y="287527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D24204-E5D8-4CED-817D-0EA63314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68286" y="3907534"/>
            <a:ext cx="755602" cy="1189935"/>
          </a:xfrm>
          <a:prstGeom prst="rect">
            <a:avLst/>
          </a:prstGeom>
          <a:solidFill>
            <a:srgbClr val="00FFCC"/>
          </a:solidFill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6DD4FE-8FB9-4737-907A-2C211B3FBBFF}"/>
              </a:ext>
            </a:extLst>
          </p:cNvPr>
          <p:cNvSpPr/>
          <p:nvPr/>
        </p:nvSpPr>
        <p:spPr>
          <a:xfrm>
            <a:off x="5123628" y="2603474"/>
            <a:ext cx="1209333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7A6978-635A-41F0-B9E2-7E3919416050}"/>
              </a:ext>
            </a:extLst>
          </p:cNvPr>
          <p:cNvCxnSpPr/>
          <p:nvPr/>
        </p:nvCxnSpPr>
        <p:spPr>
          <a:xfrm>
            <a:off x="8124827" y="4950337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FDD5A9-0D06-4F79-860D-D7DDD509C5AF}"/>
              </a:ext>
            </a:extLst>
          </p:cNvPr>
          <p:cNvSpPr/>
          <p:nvPr/>
        </p:nvSpPr>
        <p:spPr>
          <a:xfrm>
            <a:off x="6915693" y="4672012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judged OK</a:t>
            </a:r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1DB409E6-1845-4880-B4DA-2772581FF4C6}"/>
              </a:ext>
            </a:extLst>
          </p:cNvPr>
          <p:cNvSpPr/>
          <p:nvPr/>
        </p:nvSpPr>
        <p:spPr>
          <a:xfrm rot="5400000">
            <a:off x="4681956" y="3408406"/>
            <a:ext cx="457677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FFB98880-3F24-43A9-8359-2435CBA84437}"/>
              </a:ext>
            </a:extLst>
          </p:cNvPr>
          <p:cNvSpPr/>
          <p:nvPr/>
        </p:nvSpPr>
        <p:spPr>
          <a:xfrm rot="5400000">
            <a:off x="4473718" y="4316408"/>
            <a:ext cx="8918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4DA12ADD-2FC1-42F1-928F-89C9526E71F0}"/>
              </a:ext>
            </a:extLst>
          </p:cNvPr>
          <p:cNvSpPr/>
          <p:nvPr/>
        </p:nvSpPr>
        <p:spPr>
          <a:xfrm rot="5400000">
            <a:off x="4592834" y="5703130"/>
            <a:ext cx="6700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10C519-E362-42E6-8F3A-5AC9E8F2E29A}"/>
              </a:ext>
            </a:extLst>
          </p:cNvPr>
          <p:cNvSpPr/>
          <p:nvPr/>
        </p:nvSpPr>
        <p:spPr>
          <a:xfrm>
            <a:off x="4744520" y="5264630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8AA2E3-170B-4CD5-BA92-122F0F9276D7}"/>
              </a:ext>
            </a:extLst>
          </p:cNvPr>
          <p:cNvSpPr/>
          <p:nvPr/>
        </p:nvSpPr>
        <p:spPr>
          <a:xfrm>
            <a:off x="5750503" y="277965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F7F720-4649-4FAA-A480-68875EDAE31C}"/>
              </a:ext>
            </a:extLst>
          </p:cNvPr>
          <p:cNvSpPr/>
          <p:nvPr/>
        </p:nvSpPr>
        <p:spPr>
          <a:xfrm>
            <a:off x="5882795" y="583970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FCB6A2-69AB-465E-8C8B-DC42B7E42C18}"/>
              </a:ext>
            </a:extLst>
          </p:cNvPr>
          <p:cNvCxnSpPr/>
          <p:nvPr/>
        </p:nvCxnSpPr>
        <p:spPr>
          <a:xfrm>
            <a:off x="9763123" y="491809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BB7A422-0E05-48B4-BBD9-A9D7436C99A7}"/>
              </a:ext>
            </a:extLst>
          </p:cNvPr>
          <p:cNvSpPr/>
          <p:nvPr/>
        </p:nvSpPr>
        <p:spPr>
          <a:xfrm>
            <a:off x="10129291" y="4786312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72FC533-02E5-4432-A7EF-26E6782BF1BF}"/>
              </a:ext>
            </a:extLst>
          </p:cNvPr>
          <p:cNvSpPr/>
          <p:nvPr/>
        </p:nvSpPr>
        <p:spPr>
          <a:xfrm>
            <a:off x="8522492" y="2546043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6AB03780-22BE-4EA4-9DFD-A0BDAD80A4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7297" y="2444951"/>
            <a:ext cx="347472" cy="310896"/>
          </a:xfrm>
          <a:prstGeom prst="bentConnector3">
            <a:avLst>
              <a:gd name="adj1" fmla="val 98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18CE33-CF8D-4B49-A5AE-94D64E65DB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07766" y="2988360"/>
            <a:ext cx="555642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508353-973B-4740-B498-BA214DCE16CC}"/>
              </a:ext>
            </a:extLst>
          </p:cNvPr>
          <p:cNvCxnSpPr/>
          <p:nvPr/>
        </p:nvCxnSpPr>
        <p:spPr>
          <a:xfrm>
            <a:off x="7776010" y="3264030"/>
            <a:ext cx="409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6C07423-DD29-413A-8AA5-31D59C3B4E62}"/>
              </a:ext>
            </a:extLst>
          </p:cNvPr>
          <p:cNvSpPr/>
          <p:nvPr/>
        </p:nvSpPr>
        <p:spPr>
          <a:xfrm>
            <a:off x="6886576" y="3040244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PSNV Portal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“Control shipping plan”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AFF9A-FDC0-4B57-82AA-511B44F30D72}"/>
              </a:ext>
            </a:extLst>
          </p:cNvPr>
          <p:cNvCxnSpPr/>
          <p:nvPr/>
        </p:nvCxnSpPr>
        <p:spPr>
          <a:xfrm>
            <a:off x="7791994" y="2430357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4612106-561D-453E-BA3E-3AC9FF4DD3F2}"/>
              </a:ext>
            </a:extLst>
          </p:cNvPr>
          <p:cNvSpPr/>
          <p:nvPr/>
        </p:nvSpPr>
        <p:spPr>
          <a:xfrm>
            <a:off x="6886576" y="2218772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3F0720-8833-40B0-92A1-DD337ABC5EC2}"/>
              </a:ext>
            </a:extLst>
          </p:cNvPr>
          <p:cNvSpPr/>
          <p:nvPr/>
        </p:nvSpPr>
        <p:spPr>
          <a:xfrm>
            <a:off x="9715496" y="2399601"/>
            <a:ext cx="2347515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Judgement auto 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 FA transfer cargo to SCS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D85340F-16FF-4DA1-AA8B-7A5B59290032}"/>
              </a:ext>
            </a:extLst>
          </p:cNvPr>
          <p:cNvSpPr/>
          <p:nvPr/>
        </p:nvSpPr>
        <p:spPr>
          <a:xfrm>
            <a:off x="6710510" y="2049688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2AAAF-2C08-43B8-90BE-B6F7142AA042}"/>
              </a:ext>
            </a:extLst>
          </p:cNvPr>
          <p:cNvSpPr/>
          <p:nvPr/>
        </p:nvSpPr>
        <p:spPr>
          <a:xfrm>
            <a:off x="6734904" y="2850894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E71E9-F52B-4581-B844-7D2291F2F4C3}"/>
              </a:ext>
            </a:extLst>
          </p:cNvPr>
          <p:cNvSpPr/>
          <p:nvPr/>
        </p:nvSpPr>
        <p:spPr>
          <a:xfrm>
            <a:off x="9844485" y="3679468"/>
            <a:ext cx="2242739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Warning to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SCS visualize on pallet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EBCB6F-B05A-4A6C-8BD1-90CD9696F88E}"/>
              </a:ext>
            </a:extLst>
          </p:cNvPr>
          <p:cNvSpPr/>
          <p:nvPr/>
        </p:nvSpPr>
        <p:spPr>
          <a:xfrm>
            <a:off x="4727437" y="3120866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690BED-EE6D-4B02-85D8-9E258557BFE6}"/>
              </a:ext>
            </a:extLst>
          </p:cNvPr>
          <p:cNvSpPr/>
          <p:nvPr/>
        </p:nvSpPr>
        <p:spPr>
          <a:xfrm>
            <a:off x="6932655" y="5310038"/>
            <a:ext cx="1238250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7C9EDF7-B7E8-4086-B8AF-7FC87C80AAF3}"/>
              </a:ext>
            </a:extLst>
          </p:cNvPr>
          <p:cNvCxnSpPr>
            <a:cxnSpLocks/>
          </p:cNvCxnSpPr>
          <p:nvPr/>
        </p:nvCxnSpPr>
        <p:spPr>
          <a:xfrm flipV="1">
            <a:off x="6301067" y="5497198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24CD500-6FAF-471D-BF6C-01B6D2417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876" y="5935224"/>
            <a:ext cx="410505" cy="310452"/>
          </a:xfrm>
          <a:prstGeom prst="bentConnector3">
            <a:avLst>
              <a:gd name="adj1" fmla="val 101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BC728D0-8F17-4D1C-98A8-2F4AB7E40799}"/>
              </a:ext>
            </a:extLst>
          </p:cNvPr>
          <p:cNvSpPr/>
          <p:nvPr/>
        </p:nvSpPr>
        <p:spPr>
          <a:xfrm>
            <a:off x="6948770" y="6070615"/>
            <a:ext cx="1238251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0F6608-2E52-4914-B9CE-76353DAD106C}"/>
              </a:ext>
            </a:extLst>
          </p:cNvPr>
          <p:cNvSpPr/>
          <p:nvPr/>
        </p:nvSpPr>
        <p:spPr>
          <a:xfrm>
            <a:off x="5131722" y="5605462"/>
            <a:ext cx="1209333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B1A66-9911-4866-B1EA-503808A33B84}"/>
              </a:ext>
            </a:extLst>
          </p:cNvPr>
          <p:cNvCxnSpPr/>
          <p:nvPr/>
        </p:nvCxnSpPr>
        <p:spPr>
          <a:xfrm>
            <a:off x="8182519" y="6295703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28A759B-5835-42F9-9685-A812D0B04476}"/>
              </a:ext>
            </a:extLst>
          </p:cNvPr>
          <p:cNvSpPr/>
          <p:nvPr/>
        </p:nvSpPr>
        <p:spPr>
          <a:xfrm>
            <a:off x="8553611" y="6076539"/>
            <a:ext cx="1262707" cy="41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Format check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5DE471-1C0C-4E31-B268-DC079BA725A0}"/>
              </a:ext>
            </a:extLst>
          </p:cNvPr>
          <p:cNvSpPr/>
          <p:nvPr/>
        </p:nvSpPr>
        <p:spPr>
          <a:xfrm>
            <a:off x="8533688" y="5250182"/>
            <a:ext cx="1310797" cy="52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 update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E30D14-31AB-4516-9FBE-0B080710AE5F}"/>
              </a:ext>
            </a:extLst>
          </p:cNvPr>
          <p:cNvCxnSpPr/>
          <p:nvPr/>
        </p:nvCxnSpPr>
        <p:spPr>
          <a:xfrm>
            <a:off x="8165525" y="5503886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E60C825-6810-43CD-827B-FFB76428B34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500" y="6096523"/>
            <a:ext cx="2354421" cy="3983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30F728-E428-42B4-8183-BD5974D301F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51425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17650-095E-41FE-AAA2-D29318337B69}"/>
              </a:ext>
            </a:extLst>
          </p:cNvPr>
          <p:cNvSpPr/>
          <p:nvPr/>
        </p:nvSpPr>
        <p:spPr>
          <a:xfrm>
            <a:off x="2495550" y="4935571"/>
            <a:ext cx="6305549" cy="3721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FORMAT DOWNLOAD FROM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54915-7E95-45B0-ADE7-B6450438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8632"/>
            <a:ext cx="6579810" cy="371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591C8-9230-465B-AFD5-AD4ED1D0A3CF}"/>
              </a:ext>
            </a:extLst>
          </p:cNvPr>
          <p:cNvSpPr/>
          <p:nvPr/>
        </p:nvSpPr>
        <p:spPr>
          <a:xfrm>
            <a:off x="114299" y="553839"/>
            <a:ext cx="6524529" cy="3527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Details shortage shipment plan daily on WMS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5855AC-A855-46D0-84E7-985BFA6852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130" y="5476757"/>
            <a:ext cx="7620000" cy="12892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C869-B01A-401C-8217-AFBD2887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89" y="590513"/>
            <a:ext cx="5373878" cy="294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476-3E76-4E3B-84A1-CF772CB32ED5}"/>
              </a:ext>
            </a:extLst>
          </p:cNvPr>
          <p:cNvSpPr/>
          <p:nvPr/>
        </p:nvSpPr>
        <p:spPr>
          <a:xfrm>
            <a:off x="6774789" y="553839"/>
            <a:ext cx="5274337" cy="342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Shortage shipment plan daily on WMS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16F94-40AE-47DD-A885-85C03EF6865D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5F1B-BBDB-446F-8F4E-69A0366259E5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398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63107E-64B2-4FF7-62EF-507E22B7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Defect system</a:t>
            </a:r>
          </a:p>
        </p:txBody>
      </p:sp>
    </p:spTree>
    <p:extLst>
      <p:ext uri="{BB962C8B-B14F-4D97-AF65-F5344CB8AC3E}">
        <p14:creationId xmlns:p14="http://schemas.microsoft.com/office/powerpoint/2010/main" val="251159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403">
            <a:extLst>
              <a:ext uri="{FF2B5EF4-FFF2-40B4-BE49-F238E27FC236}">
                <a16:creationId xmlns:a16="http://schemas.microsoft.com/office/drawing/2014/main" id="{96E791F2-8FF2-42B6-AF4E-EFD765F1D3C3}"/>
              </a:ext>
            </a:extLst>
          </p:cNvPr>
          <p:cNvSpPr/>
          <p:nvPr/>
        </p:nvSpPr>
        <p:spPr>
          <a:xfrm>
            <a:off x="7859419" y="1632357"/>
            <a:ext cx="2681479" cy="1215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E6E06351-2D92-4E85-850F-DA912D9DC529}"/>
              </a:ext>
            </a:extLst>
          </p:cNvPr>
          <p:cNvSpPr/>
          <p:nvPr/>
        </p:nvSpPr>
        <p:spPr>
          <a:xfrm>
            <a:off x="2792433" y="2879301"/>
            <a:ext cx="7748465" cy="253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C494FBE0-6CA4-4275-9E0C-BFA08D2E9906}"/>
              </a:ext>
            </a:extLst>
          </p:cNvPr>
          <p:cNvSpPr/>
          <p:nvPr/>
        </p:nvSpPr>
        <p:spPr>
          <a:xfrm>
            <a:off x="452231" y="1632356"/>
            <a:ext cx="2315110" cy="37797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7778554" y="842716"/>
            <a:ext cx="2845321" cy="759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location to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 OUTPUT qty to stock card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FIFO when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kitting position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1436914" y="836520"/>
            <a:ext cx="2459442" cy="794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is </a:t>
            </a: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indicated on SAP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print receiving card manual find &amp; paste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back flush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54387E-E93A-47F9-92E8-7EFA9DE3BEAF}"/>
              </a:ext>
            </a:extLst>
          </p:cNvPr>
          <p:cNvGrpSpPr/>
          <p:nvPr/>
        </p:nvGrpSpPr>
        <p:grpSpPr>
          <a:xfrm>
            <a:off x="1320086" y="487304"/>
            <a:ext cx="10779028" cy="319762"/>
            <a:chOff x="1531757" y="1830690"/>
            <a:chExt cx="4696068" cy="28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9395C9-0A2C-48A4-9E7C-D7BF36E3F4B7}"/>
                </a:ext>
              </a:extLst>
            </p:cNvPr>
            <p:cNvSpPr/>
            <p:nvPr/>
          </p:nvSpPr>
          <p:spPr>
            <a:xfrm>
              <a:off x="1531757" y="1837619"/>
              <a:ext cx="1295930" cy="2650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①</a:t>
              </a:r>
              <a:r>
                <a:rPr lang="en-US" sz="9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sz="11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RECEIVING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3F4A81-08CD-4994-A94E-72394D9FBA4F}"/>
                </a:ext>
              </a:extLst>
            </p:cNvPr>
            <p:cNvSpPr/>
            <p:nvPr/>
          </p:nvSpPr>
          <p:spPr>
            <a:xfrm>
              <a:off x="3187965" y="1843716"/>
              <a:ext cx="940541" cy="2650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②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STORING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B26658-7A09-4A0C-9516-02B4852B036C}"/>
                </a:ext>
              </a:extLst>
            </p:cNvPr>
            <p:cNvSpPr/>
            <p:nvPr/>
          </p:nvSpPr>
          <p:spPr>
            <a:xfrm>
              <a:off x="4582730" y="1843716"/>
              <a:ext cx="695855" cy="2678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③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8EC565-5A24-4E54-ABC5-71FCE1FCD13D}"/>
                </a:ext>
              </a:extLst>
            </p:cNvPr>
            <p:cNvSpPr/>
            <p:nvPr/>
          </p:nvSpPr>
          <p:spPr>
            <a:xfrm>
              <a:off x="5554755" y="1830690"/>
              <a:ext cx="673070" cy="268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④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SUPPLY</a:t>
              </a:r>
            </a:p>
          </p:txBody>
        </p:sp>
        <p:sp>
          <p:nvSpPr>
            <p:cNvPr id="13" name="Right Arrow 37">
              <a:extLst>
                <a:ext uri="{FF2B5EF4-FFF2-40B4-BE49-F238E27FC236}">
                  <a16:creationId xmlns:a16="http://schemas.microsoft.com/office/drawing/2014/main" id="{6DB9CB57-A423-4768-8639-D1EBE68A442E}"/>
                </a:ext>
              </a:extLst>
            </p:cNvPr>
            <p:cNvSpPr/>
            <p:nvPr/>
          </p:nvSpPr>
          <p:spPr>
            <a:xfrm>
              <a:off x="2927024" y="1924308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Right Arrow 38">
              <a:extLst>
                <a:ext uri="{FF2B5EF4-FFF2-40B4-BE49-F238E27FC236}">
                  <a16:creationId xmlns:a16="http://schemas.microsoft.com/office/drawing/2014/main" id="{93921E42-05F6-419C-AB08-0E45A1E91130}"/>
                </a:ext>
              </a:extLst>
            </p:cNvPr>
            <p:cNvSpPr/>
            <p:nvPr/>
          </p:nvSpPr>
          <p:spPr>
            <a:xfrm>
              <a:off x="4263225" y="1913022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ight Arrow 39">
              <a:extLst>
                <a:ext uri="{FF2B5EF4-FFF2-40B4-BE49-F238E27FC236}">
                  <a16:creationId xmlns:a16="http://schemas.microsoft.com/office/drawing/2014/main" id="{487F2730-22BB-4A32-BE61-B2F6B75F1989}"/>
                </a:ext>
              </a:extLst>
            </p:cNvPr>
            <p:cNvSpPr/>
            <p:nvPr/>
          </p:nvSpPr>
          <p:spPr>
            <a:xfrm>
              <a:off x="5379597" y="1921403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D69CAF-5515-4144-B84D-E7B7E60CE396}"/>
              </a:ext>
            </a:extLst>
          </p:cNvPr>
          <p:cNvGrpSpPr/>
          <p:nvPr/>
        </p:nvGrpSpPr>
        <p:grpSpPr>
          <a:xfrm>
            <a:off x="409122" y="3227379"/>
            <a:ext cx="1163432" cy="647284"/>
            <a:chOff x="-1464114" y="3075520"/>
            <a:chExt cx="1163432" cy="647284"/>
          </a:xfrm>
        </p:grpSpPr>
        <p:sp>
          <p:nvSpPr>
            <p:cNvPr id="20" name="Callout: Up Arrow 19">
              <a:extLst>
                <a:ext uri="{FF2B5EF4-FFF2-40B4-BE49-F238E27FC236}">
                  <a16:creationId xmlns:a16="http://schemas.microsoft.com/office/drawing/2014/main" id="{790F9CFA-A282-4247-8938-920DC9B572D4}"/>
                </a:ext>
              </a:extLst>
            </p:cNvPr>
            <p:cNvSpPr/>
            <p:nvPr/>
          </p:nvSpPr>
          <p:spPr>
            <a:xfrm rot="10800000">
              <a:off x="-1393771" y="3261138"/>
              <a:ext cx="1051577" cy="461666"/>
            </a:xfrm>
            <a:prstGeom prst="upArrowCallout">
              <a:avLst/>
            </a:prstGeom>
            <a:pattFill prst="dkUpDiag">
              <a:fgClr>
                <a:schemeClr val="accent4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Callout: Up Arrow 18">
              <a:extLst>
                <a:ext uri="{FF2B5EF4-FFF2-40B4-BE49-F238E27FC236}">
                  <a16:creationId xmlns:a16="http://schemas.microsoft.com/office/drawing/2014/main" id="{58062C3D-DAFD-43CE-A178-6F9BB7AA1E33}"/>
                </a:ext>
              </a:extLst>
            </p:cNvPr>
            <p:cNvSpPr/>
            <p:nvPr/>
          </p:nvSpPr>
          <p:spPr>
            <a:xfrm>
              <a:off x="-1464114" y="3075520"/>
              <a:ext cx="1163432" cy="498443"/>
            </a:xfrm>
            <a:prstGeom prst="upArrowCallo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3.Add barcode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9BECA64-AEC7-422D-B843-63AD0A99E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2069820" y="3646581"/>
            <a:ext cx="499498" cy="453616"/>
          </a:xfrm>
          <a:prstGeom prst="rect">
            <a:avLst/>
          </a:prstGeom>
        </p:spPr>
      </p:pic>
      <p:sp>
        <p:nvSpPr>
          <p:cNvPr id="53" name="二等辺三角形 7172">
            <a:extLst>
              <a:ext uri="{FF2B5EF4-FFF2-40B4-BE49-F238E27FC236}">
                <a16:creationId xmlns:a16="http://schemas.microsoft.com/office/drawing/2014/main" id="{8A06FF6E-FDB6-4449-AED9-8DBD12551DC6}"/>
              </a:ext>
            </a:extLst>
          </p:cNvPr>
          <p:cNvSpPr>
            <a:spLocks noChangeArrowheads="1"/>
          </p:cNvSpPr>
          <p:nvPr/>
        </p:nvSpPr>
        <p:spPr bwMode="auto">
          <a:xfrm rot="6869180">
            <a:off x="1652860" y="1914272"/>
            <a:ext cx="138412" cy="1051106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SG" altLang="en-US" sz="1351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016764-5C5D-416A-BE1B-E12E88A29842}"/>
              </a:ext>
            </a:extLst>
          </p:cNvPr>
          <p:cNvSpPr/>
          <p:nvPr/>
        </p:nvSpPr>
        <p:spPr>
          <a:xfrm>
            <a:off x="1749283" y="4047982"/>
            <a:ext cx="1665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print </a:t>
            </a:r>
          </a:p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card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E4DBDF5-79AA-430A-A47E-881FB56E730A}"/>
              </a:ext>
            </a:extLst>
          </p:cNvPr>
          <p:cNvGrpSpPr/>
          <p:nvPr/>
        </p:nvGrpSpPr>
        <p:grpSpPr>
          <a:xfrm>
            <a:off x="500076" y="1642762"/>
            <a:ext cx="1131222" cy="756280"/>
            <a:chOff x="-2123982" y="2438500"/>
            <a:chExt cx="1131222" cy="75628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3AFBCC-E782-4C52-8F17-E3A8EA344979}"/>
                </a:ext>
              </a:extLst>
            </p:cNvPr>
            <p:cNvGrpSpPr/>
            <p:nvPr/>
          </p:nvGrpSpPr>
          <p:grpSpPr>
            <a:xfrm>
              <a:off x="-1788236" y="2885367"/>
              <a:ext cx="433354" cy="309413"/>
              <a:chOff x="533884" y="1897041"/>
              <a:chExt cx="1495160" cy="89752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DFC0B9-9EC3-4783-BBB2-A2E61E8D3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3884" y="1897041"/>
                <a:ext cx="1495160" cy="897529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65C0691-9CF5-4B2E-B8F8-9964C1701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343" y="2098308"/>
                <a:ext cx="604830" cy="466754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59FAFFF-5451-4E22-A04C-F2DEE1BBBFBD}"/>
                </a:ext>
              </a:extLst>
            </p:cNvPr>
            <p:cNvSpPr/>
            <p:nvPr/>
          </p:nvSpPr>
          <p:spPr>
            <a:xfrm>
              <a:off x="-2123982" y="2438500"/>
              <a:ext cx="1131222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Vendor</a:t>
              </a:r>
            </a:p>
          </p:txBody>
        </p:sp>
      </p:grpSp>
      <p:graphicFrame>
        <p:nvGraphicFramePr>
          <p:cNvPr id="159" name="Object 808">
            <a:extLst>
              <a:ext uri="{FF2B5EF4-FFF2-40B4-BE49-F238E27FC236}">
                <a16:creationId xmlns:a16="http://schemas.microsoft.com/office/drawing/2014/main" id="{7107DD73-52BA-4E92-A1A9-9552D9EF5685}"/>
              </a:ext>
            </a:extLst>
          </p:cNvPr>
          <p:cNvGraphicFramePr>
            <a:graphicFrameLocks/>
          </p:cNvGraphicFramePr>
          <p:nvPr/>
        </p:nvGraphicFramePr>
        <p:xfrm>
          <a:off x="6159279" y="4131098"/>
          <a:ext cx="309831" cy="373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ｸﾘｯﾌﾟ" r:id="rId7" imgW="768350" imgH="1003300" progId="MS_ClipArt_Gallery.2">
                  <p:embed/>
                </p:oleObj>
              </mc:Choice>
              <mc:Fallback>
                <p:oleObj name="ｸﾘｯﾌﾟ" r:id="rId7" imgW="768350" imgH="1003300" progId="MS_ClipArt_Gallery.2">
                  <p:embed/>
                  <p:pic>
                    <p:nvPicPr>
                      <p:cNvPr id="159" name="Object 808">
                        <a:extLst>
                          <a:ext uri="{FF2B5EF4-FFF2-40B4-BE49-F238E27FC236}">
                            <a16:creationId xmlns:a16="http://schemas.microsoft.com/office/drawing/2014/main" id="{7107DD73-52BA-4E92-A1A9-9552D9EF568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279" y="4131098"/>
                        <a:ext cx="309831" cy="3731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4322D64-5476-46C8-A65A-94A9CD125ABB}"/>
              </a:ext>
            </a:extLst>
          </p:cNvPr>
          <p:cNvGrpSpPr/>
          <p:nvPr/>
        </p:nvGrpSpPr>
        <p:grpSpPr>
          <a:xfrm>
            <a:off x="5796750" y="3220830"/>
            <a:ext cx="1866598" cy="969629"/>
            <a:chOff x="5366296" y="2271310"/>
            <a:chExt cx="3432429" cy="13421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BBB1618-8E93-4974-A06C-4AC769AA1F25}"/>
                </a:ext>
              </a:extLst>
            </p:cNvPr>
            <p:cNvGrpSpPr/>
            <p:nvPr/>
          </p:nvGrpSpPr>
          <p:grpSpPr>
            <a:xfrm>
              <a:off x="5366296" y="2407964"/>
              <a:ext cx="3357870" cy="1189510"/>
              <a:chOff x="5090149" y="2930142"/>
              <a:chExt cx="3357870" cy="118951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013D72-B243-4B67-AB47-7B417D257D46}"/>
                  </a:ext>
                </a:extLst>
              </p:cNvPr>
              <p:cNvGrpSpPr/>
              <p:nvPr/>
            </p:nvGrpSpPr>
            <p:grpSpPr>
              <a:xfrm>
                <a:off x="5090149" y="2955056"/>
                <a:ext cx="1196576" cy="1164595"/>
                <a:chOff x="6875381" y="3016232"/>
                <a:chExt cx="2466746" cy="1957475"/>
              </a:xfrm>
            </p:grpSpPr>
            <p:sp>
              <p:nvSpPr>
                <p:cNvPr id="22" name="Cube 21">
                  <a:extLst>
                    <a:ext uri="{FF2B5EF4-FFF2-40B4-BE49-F238E27FC236}">
                      <a16:creationId xmlns:a16="http://schemas.microsoft.com/office/drawing/2014/main" id="{B4047235-5C2C-4715-BB2A-CE554365E295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" name="Cube 22">
                  <a:extLst>
                    <a:ext uri="{FF2B5EF4-FFF2-40B4-BE49-F238E27FC236}">
                      <a16:creationId xmlns:a16="http://schemas.microsoft.com/office/drawing/2014/main" id="{0EE7FBAA-2817-4354-AA4F-1A8BE71BED94}"/>
                    </a:ext>
                  </a:extLst>
                </p:cNvPr>
                <p:cNvSpPr/>
                <p:nvPr/>
              </p:nvSpPr>
              <p:spPr>
                <a:xfrm>
                  <a:off x="6933760" y="3016232"/>
                  <a:ext cx="173313" cy="1728875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" name="Flowchart: Manual Operation 23">
                  <a:extLst>
                    <a:ext uri="{FF2B5EF4-FFF2-40B4-BE49-F238E27FC236}">
                      <a16:creationId xmlns:a16="http://schemas.microsoft.com/office/drawing/2014/main" id="{9DDC2D60-F1E0-498F-9F2B-2893E49AFBF9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5" name="Cube 24">
                  <a:extLst>
                    <a:ext uri="{FF2B5EF4-FFF2-40B4-BE49-F238E27FC236}">
                      <a16:creationId xmlns:a16="http://schemas.microsoft.com/office/drawing/2014/main" id="{B119FB26-D0A1-4D78-8DFF-744908F21612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6" name="Cube 25">
                  <a:extLst>
                    <a:ext uri="{FF2B5EF4-FFF2-40B4-BE49-F238E27FC236}">
                      <a16:creationId xmlns:a16="http://schemas.microsoft.com/office/drawing/2014/main" id="{667586DA-74F8-4696-8220-44D70ED44764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9" name="Flowchart: Manual Operation 28">
                  <a:extLst>
                    <a:ext uri="{FF2B5EF4-FFF2-40B4-BE49-F238E27FC236}">
                      <a16:creationId xmlns:a16="http://schemas.microsoft.com/office/drawing/2014/main" id="{F33494B5-F57E-4FE7-8545-FE0EF29D2470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753575D-4A9C-49A6-8279-A19C015B25D1}"/>
                  </a:ext>
                </a:extLst>
              </p:cNvPr>
              <p:cNvGrpSpPr/>
              <p:nvPr/>
            </p:nvGrpSpPr>
            <p:grpSpPr>
              <a:xfrm>
                <a:off x="6172423" y="2930142"/>
                <a:ext cx="1196576" cy="1185271"/>
                <a:chOff x="6875381" y="2981479"/>
                <a:chExt cx="2466746" cy="1992228"/>
              </a:xfrm>
            </p:grpSpPr>
            <p:sp>
              <p:nvSpPr>
                <p:cNvPr id="31" name="Cube 30">
                  <a:extLst>
                    <a:ext uri="{FF2B5EF4-FFF2-40B4-BE49-F238E27FC236}">
                      <a16:creationId xmlns:a16="http://schemas.microsoft.com/office/drawing/2014/main" id="{078D9EE3-E184-475C-85F6-8AE74114C13C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" name="Cube 31">
                  <a:extLst>
                    <a:ext uri="{FF2B5EF4-FFF2-40B4-BE49-F238E27FC236}">
                      <a16:creationId xmlns:a16="http://schemas.microsoft.com/office/drawing/2014/main" id="{2E706740-57C9-4A32-BB71-E4DDE5E41468}"/>
                    </a:ext>
                  </a:extLst>
                </p:cNvPr>
                <p:cNvSpPr/>
                <p:nvPr/>
              </p:nvSpPr>
              <p:spPr>
                <a:xfrm>
                  <a:off x="6933760" y="2981479"/>
                  <a:ext cx="173313" cy="1763625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A42F05CB-5ECB-46A8-9486-E802ADCA7415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" name="Cube 33">
                  <a:extLst>
                    <a:ext uri="{FF2B5EF4-FFF2-40B4-BE49-F238E27FC236}">
                      <a16:creationId xmlns:a16="http://schemas.microsoft.com/office/drawing/2014/main" id="{A536600F-1A2B-47F0-BBBF-C939A5B1C2B0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" name="Cube 34">
                  <a:extLst>
                    <a:ext uri="{FF2B5EF4-FFF2-40B4-BE49-F238E27FC236}">
                      <a16:creationId xmlns:a16="http://schemas.microsoft.com/office/drawing/2014/main" id="{A6C656BC-16B7-423C-8F68-77E666D96EF6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19C8E05F-09A8-44F0-8B28-A246E40E7A9F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6CBAB7B-FFF2-4D31-A740-C806F2E241AC}"/>
                  </a:ext>
                </a:extLst>
              </p:cNvPr>
              <p:cNvGrpSpPr/>
              <p:nvPr/>
            </p:nvGrpSpPr>
            <p:grpSpPr>
              <a:xfrm>
                <a:off x="7251443" y="2944193"/>
                <a:ext cx="1196576" cy="1175459"/>
                <a:chOff x="6875381" y="2997972"/>
                <a:chExt cx="2466746" cy="1975735"/>
              </a:xfrm>
            </p:grpSpPr>
            <p:sp>
              <p:nvSpPr>
                <p:cNvPr id="40" name="Cube 39">
                  <a:extLst>
                    <a:ext uri="{FF2B5EF4-FFF2-40B4-BE49-F238E27FC236}">
                      <a16:creationId xmlns:a16="http://schemas.microsoft.com/office/drawing/2014/main" id="{258B663A-1426-40B0-9D5B-1B2DB713D92F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" name="Cube 40">
                  <a:extLst>
                    <a:ext uri="{FF2B5EF4-FFF2-40B4-BE49-F238E27FC236}">
                      <a16:creationId xmlns:a16="http://schemas.microsoft.com/office/drawing/2014/main" id="{B6FC443A-67B0-415E-AB68-6BD2518C05D7}"/>
                    </a:ext>
                  </a:extLst>
                </p:cNvPr>
                <p:cNvSpPr/>
                <p:nvPr/>
              </p:nvSpPr>
              <p:spPr>
                <a:xfrm>
                  <a:off x="6917709" y="2997972"/>
                  <a:ext cx="173313" cy="1747132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52C9EBD0-8224-4774-ADC8-2AF830CC2075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3DE396C8-42A8-41F6-9241-D89DB695ECFA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" name="Cube 43">
                  <a:extLst>
                    <a:ext uri="{FF2B5EF4-FFF2-40B4-BE49-F238E27FC236}">
                      <a16:creationId xmlns:a16="http://schemas.microsoft.com/office/drawing/2014/main" id="{B92B2F80-1A35-4A87-8872-C3120634FC05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B3BDB572-F43D-4356-A0C7-4A1BEA9AF248}"/>
                    </a:ext>
                  </a:extLst>
                </p:cNvPr>
                <p:cNvSpPr/>
                <p:nvPr/>
              </p:nvSpPr>
              <p:spPr>
                <a:xfrm>
                  <a:off x="9143722" y="2998974"/>
                  <a:ext cx="173313" cy="174613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9172A5E4-5538-4B4E-B44D-76914815BA9C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35287FF-813B-4173-A8E6-14EE4EDA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429" y="2297352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FC4BDE5-A31C-4BCC-A36A-85AAF308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141" y="2276974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80CC824-6925-43B1-9F0F-7EE67424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1220" y="2271310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5E9DC0F-1B44-444A-B7CD-08CC9CBCE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189" y="2602203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B9FC549-8EC9-4144-AADF-06745F8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901" y="2581825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55CE224-1A2C-4BAF-A30D-85BA9F7EF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980" y="2576161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759966E-080D-4588-9B10-39FE9D4B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977" y="2953599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572EB45-E276-4764-9925-2D1B50550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89" y="2933221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ABAED9D-E0EF-44D7-B328-30AACFD3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68" y="2927557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84EF170-9851-44AD-A215-DFAE9FD7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977" y="3398317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B464BCF-FA9B-40D4-BFD3-6C0D5EA2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89" y="3394873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72AA5E8-DCF3-49B6-A1BA-DD9AC114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68" y="3389209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631C054-DD68-49DE-86EA-D0951EB0EA2B}"/>
                </a:ext>
              </a:extLst>
            </p:cNvPr>
            <p:cNvSpPr/>
            <p:nvPr/>
          </p:nvSpPr>
          <p:spPr>
            <a:xfrm>
              <a:off x="7067782" y="3215716"/>
              <a:ext cx="453382" cy="364488"/>
            </a:xfrm>
            <a:prstGeom prst="rect">
              <a:avLst/>
            </a:prstGeom>
            <a:pattFill prst="ltUpDiag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FF22B4A-D3CF-4AF6-B52B-4414259FFD4E}"/>
                </a:ext>
              </a:extLst>
            </p:cNvPr>
            <p:cNvSpPr/>
            <p:nvPr/>
          </p:nvSpPr>
          <p:spPr>
            <a:xfrm>
              <a:off x="8097522" y="3210775"/>
              <a:ext cx="453382" cy="364487"/>
            </a:xfrm>
            <a:prstGeom prst="rect">
              <a:avLst/>
            </a:prstGeom>
            <a:pattFill prst="ltUp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178203F-0C9D-451D-B01F-3A1EC73B52D0}"/>
                </a:ext>
              </a:extLst>
            </p:cNvPr>
            <p:cNvSpPr/>
            <p:nvPr/>
          </p:nvSpPr>
          <p:spPr>
            <a:xfrm>
              <a:off x="7876415" y="3151767"/>
              <a:ext cx="922310" cy="461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A4AC054C-E05C-48AB-BA2F-C583C4DF0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91"/>
            <a:ext cx="12192000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WAREHOUSE MANAGEMENT CONCEPT</a:t>
            </a:r>
            <a:endParaRPr kumimoji="1" lang="en-US" altLang="en-US" sz="1400" b="1" kern="0" dirty="0">
              <a:solidFill>
                <a:srgbClr val="FFFFFF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B79CF8-FC12-4526-BAC5-1702365DA73C}"/>
              </a:ext>
            </a:extLst>
          </p:cNvPr>
          <p:cNvSpPr/>
          <p:nvPr/>
        </p:nvSpPr>
        <p:spPr>
          <a:xfrm rot="16200000">
            <a:off x="-302292" y="940684"/>
            <a:ext cx="1115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94F6BF-B839-4987-92A2-BDB3D1025AA1}"/>
              </a:ext>
            </a:extLst>
          </p:cNvPr>
          <p:cNvSpPr/>
          <p:nvPr/>
        </p:nvSpPr>
        <p:spPr>
          <a:xfrm rot="16200000">
            <a:off x="-284538" y="5913702"/>
            <a:ext cx="10104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DB47395-15E2-429B-AEE9-CA67A0088962}"/>
              </a:ext>
            </a:extLst>
          </p:cNvPr>
          <p:cNvGrpSpPr/>
          <p:nvPr/>
        </p:nvGrpSpPr>
        <p:grpSpPr>
          <a:xfrm>
            <a:off x="60806" y="811542"/>
            <a:ext cx="12046225" cy="776544"/>
            <a:chOff x="185685" y="1092254"/>
            <a:chExt cx="11582982" cy="5663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0C7A7BF-7E16-4402-8797-6D657784B98D}"/>
                </a:ext>
              </a:extLst>
            </p:cNvPr>
            <p:cNvSpPr/>
            <p:nvPr/>
          </p:nvSpPr>
          <p:spPr>
            <a:xfrm>
              <a:off x="185685" y="1105838"/>
              <a:ext cx="11582982" cy="552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5E8EB68-A4AF-4565-B11C-B682513E6C24}"/>
                </a:ext>
              </a:extLst>
            </p:cNvPr>
            <p:cNvCxnSpPr>
              <a:cxnSpLocks/>
            </p:cNvCxnSpPr>
            <p:nvPr/>
          </p:nvCxnSpPr>
          <p:spPr>
            <a:xfrm>
              <a:off x="1396539" y="1092254"/>
              <a:ext cx="0" cy="555639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B11B385-68A3-4351-8547-ECDCAA4013EC}"/>
                </a:ext>
              </a:extLst>
            </p:cNvPr>
            <p:cNvCxnSpPr>
              <a:cxnSpLocks/>
            </p:cNvCxnSpPr>
            <p:nvPr/>
          </p:nvCxnSpPr>
          <p:spPr>
            <a:xfrm>
              <a:off x="4514614" y="1095117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AFE5A35-7417-49DF-AF9C-DBB5F3C1C1AE}"/>
                </a:ext>
              </a:extLst>
            </p:cNvPr>
            <p:cNvCxnSpPr>
              <a:cxnSpLocks/>
            </p:cNvCxnSpPr>
            <p:nvPr/>
          </p:nvCxnSpPr>
          <p:spPr>
            <a:xfrm>
              <a:off x="7482199" y="1105838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2864A2F-28D8-499D-B5F5-5E212DE81BE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3124" y="1105838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A047508-FF9A-41C3-A494-51E17EA969F9}"/>
              </a:ext>
            </a:extLst>
          </p:cNvPr>
          <p:cNvGrpSpPr/>
          <p:nvPr/>
        </p:nvGrpSpPr>
        <p:grpSpPr>
          <a:xfrm>
            <a:off x="4266327" y="3397255"/>
            <a:ext cx="1576377" cy="833069"/>
            <a:chOff x="4266327" y="3045079"/>
            <a:chExt cx="1576377" cy="494133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EFD639DC-D654-1F0E-DDB5-A71DE937CD11}"/>
                </a:ext>
              </a:extLst>
            </p:cNvPr>
            <p:cNvGrpSpPr/>
            <p:nvPr/>
          </p:nvGrpSpPr>
          <p:grpSpPr>
            <a:xfrm>
              <a:off x="4602683" y="3053880"/>
              <a:ext cx="1240021" cy="485332"/>
              <a:chOff x="-1948602" y="2444053"/>
              <a:chExt cx="1297443" cy="533600"/>
            </a:xfrm>
            <a:gradFill flip="none" rotWithShape="1">
              <a:gsLst>
                <a:gs pos="42000">
                  <a:schemeClr val="accent4">
                    <a:lumMod val="40000"/>
                    <a:lumOff val="60000"/>
                  </a:schemeClr>
                </a:gs>
                <a:gs pos="77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grpSpPr>
          <p:sp>
            <p:nvSpPr>
              <p:cNvPr id="71" name="Callout: Up Arrow 70">
                <a:extLst>
                  <a:ext uri="{FF2B5EF4-FFF2-40B4-BE49-F238E27FC236}">
                    <a16:creationId xmlns:a16="http://schemas.microsoft.com/office/drawing/2014/main" id="{4AB51F3C-B2F5-44F8-8E2B-FAB407430A2A}"/>
                  </a:ext>
                </a:extLst>
              </p:cNvPr>
              <p:cNvSpPr/>
              <p:nvPr/>
            </p:nvSpPr>
            <p:spPr>
              <a:xfrm rot="5400000">
                <a:off x="-1599524" y="2134415"/>
                <a:ext cx="472919" cy="1129999"/>
              </a:xfrm>
              <a:prstGeom prst="rect">
                <a:avLst/>
              </a:prstGeom>
              <a:pattFill prst="dkUpDiag">
                <a:fgClr>
                  <a:schemeClr val="accent4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B1252CB-C4D9-44F3-A0C0-B86D3947A45D}"/>
                  </a:ext>
                </a:extLst>
              </p:cNvPr>
              <p:cNvSpPr/>
              <p:nvPr/>
            </p:nvSpPr>
            <p:spPr>
              <a:xfrm>
                <a:off x="-1948602" y="2444053"/>
                <a:ext cx="1297443" cy="5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 Free   </a:t>
                </a:r>
              </a:p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location rack</a:t>
                </a:r>
              </a:p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 E-map  </a:t>
                </a:r>
              </a:p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control</a:t>
                </a:r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6BEFA17-2B75-49D7-AC64-9B5C992AAD7C}"/>
                </a:ext>
              </a:extLst>
            </p:cNvPr>
            <p:cNvSpPr/>
            <p:nvPr/>
          </p:nvSpPr>
          <p:spPr>
            <a:xfrm>
              <a:off x="4266327" y="3045079"/>
              <a:ext cx="62220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❹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4537998" y="834109"/>
            <a:ext cx="2701008" cy="757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position by Excel file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location to store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 INPUT qty to stock card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transfer on SAP another store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2780766-4170-4A72-B2CC-0A7CCA24F86D}"/>
              </a:ext>
            </a:extLst>
          </p:cNvPr>
          <p:cNvSpPr/>
          <p:nvPr/>
        </p:nvSpPr>
        <p:spPr>
          <a:xfrm>
            <a:off x="4537067" y="5333971"/>
            <a:ext cx="3293070" cy="1159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control position by E-map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location to store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Scan INPUT qty to unit barcode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transfer on SAP another store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C87D4C2-9615-4F24-AB67-348FDA6A4D60}"/>
              </a:ext>
            </a:extLst>
          </p:cNvPr>
          <p:cNvSpPr/>
          <p:nvPr/>
        </p:nvSpPr>
        <p:spPr>
          <a:xfrm>
            <a:off x="7610426" y="5438810"/>
            <a:ext cx="2958076" cy="922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location to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Scan OUTPUT qty to unit barcode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FIFO by system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kitting position by E-map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28F228-810F-4315-87C9-3CF5E47E3AB5}"/>
              </a:ext>
            </a:extLst>
          </p:cNvPr>
          <p:cNvSpPr/>
          <p:nvPr/>
        </p:nvSpPr>
        <p:spPr>
          <a:xfrm>
            <a:off x="1436914" y="5560073"/>
            <a:ext cx="2420701" cy="72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is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indicated on SAP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print receiving card manual find &amp; paste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back flush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5BEAC9B-764D-452A-89DA-ABE13D01DBB2}"/>
              </a:ext>
            </a:extLst>
          </p:cNvPr>
          <p:cNvGrpSpPr/>
          <p:nvPr/>
        </p:nvGrpSpPr>
        <p:grpSpPr>
          <a:xfrm>
            <a:off x="60806" y="5449618"/>
            <a:ext cx="12038956" cy="1367579"/>
            <a:chOff x="202986" y="5542836"/>
            <a:chExt cx="11566297" cy="1219172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7EEE48-AECD-44E0-8212-42446B2CA899}"/>
                </a:ext>
              </a:extLst>
            </p:cNvPr>
            <p:cNvSpPr/>
            <p:nvPr/>
          </p:nvSpPr>
          <p:spPr>
            <a:xfrm>
              <a:off x="202986" y="5545313"/>
              <a:ext cx="11565676" cy="1216695"/>
            </a:xfrm>
            <a:prstGeom prst="rect">
              <a:avLst/>
            </a:prstGeom>
            <a:noFill/>
            <a:ln>
              <a:solidFill>
                <a:srgbClr val="2406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1311CD4-B604-4001-9D90-E3B8DE6CD30B}"/>
                </a:ext>
              </a:extLst>
            </p:cNvPr>
            <p:cNvCxnSpPr>
              <a:cxnSpLocks/>
            </p:cNvCxnSpPr>
            <p:nvPr/>
          </p:nvCxnSpPr>
          <p:spPr>
            <a:xfrm>
              <a:off x="1399293" y="5552062"/>
              <a:ext cx="0" cy="97791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F1EFEB-F0BA-452F-9A04-94D90AACB97D}"/>
                </a:ext>
              </a:extLst>
            </p:cNvPr>
            <p:cNvCxnSpPr>
              <a:cxnSpLocks/>
            </p:cNvCxnSpPr>
            <p:nvPr/>
          </p:nvCxnSpPr>
          <p:spPr>
            <a:xfrm>
              <a:off x="4540968" y="5544675"/>
              <a:ext cx="0" cy="97791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587EC28-7ACB-4A7B-AB3E-AA2509633750}"/>
                </a:ext>
              </a:extLst>
            </p:cNvPr>
            <p:cNvCxnSpPr>
              <a:cxnSpLocks/>
            </p:cNvCxnSpPr>
            <p:nvPr/>
          </p:nvCxnSpPr>
          <p:spPr>
            <a:xfrm>
              <a:off x="7501039" y="5567915"/>
              <a:ext cx="0" cy="95467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66D0E62-1636-43BC-9DE4-8D482E548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155" y="6282002"/>
              <a:ext cx="11199506" cy="877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6B18C9F-6E15-45A4-B4B4-0F099BCD3836}"/>
                </a:ext>
              </a:extLst>
            </p:cNvPr>
            <p:cNvCxnSpPr>
              <a:cxnSpLocks/>
            </p:cNvCxnSpPr>
            <p:nvPr/>
          </p:nvCxnSpPr>
          <p:spPr>
            <a:xfrm>
              <a:off x="569155" y="5545850"/>
              <a:ext cx="0" cy="1194804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931552E-008E-43DF-9A51-0E2523158BC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070" y="5542836"/>
              <a:ext cx="0" cy="979754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86DCF0F-E60C-4230-8779-6D836C980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47" y="6507493"/>
              <a:ext cx="10372236" cy="0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1CAE8A-5406-48FC-989E-45B775CC58F6}"/>
              </a:ext>
            </a:extLst>
          </p:cNvPr>
          <p:cNvSpPr/>
          <p:nvPr/>
        </p:nvSpPr>
        <p:spPr>
          <a:xfrm>
            <a:off x="380880" y="5706907"/>
            <a:ext cx="1132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Proposal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10567654" y="837614"/>
            <a:ext cx="1681197" cy="740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transfer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trolley </a:t>
            </a:r>
          </a:p>
          <a:p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put material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FC752A2-EABC-4D8E-BE1F-22744B8AC573}"/>
              </a:ext>
            </a:extLst>
          </p:cNvPr>
          <p:cNvSpPr/>
          <p:nvPr/>
        </p:nvSpPr>
        <p:spPr>
          <a:xfrm>
            <a:off x="10570859" y="5593705"/>
            <a:ext cx="1469285" cy="629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transfer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trolley put material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C5846FB5-2DBF-4C37-B99A-969A88009E47}"/>
              </a:ext>
            </a:extLst>
          </p:cNvPr>
          <p:cNvSpPr/>
          <p:nvPr/>
        </p:nvSpPr>
        <p:spPr>
          <a:xfrm>
            <a:off x="8158782" y="2285165"/>
            <a:ext cx="1781056" cy="51672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J.I.T area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9C78280-E40B-44B4-ACAF-400DD711AF22}"/>
              </a:ext>
            </a:extLst>
          </p:cNvPr>
          <p:cNvSpPr/>
          <p:nvPr/>
        </p:nvSpPr>
        <p:spPr>
          <a:xfrm>
            <a:off x="9430620" y="3245444"/>
            <a:ext cx="549569" cy="137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</a:t>
            </a:r>
            <a:r>
              <a:rPr lang="en-US" sz="11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a.m</a:t>
            </a:r>
            <a:endParaRPr lang="en-US" sz="11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CFAC6B76-8D67-4F65-9DA2-2ABCFEB0992C}"/>
              </a:ext>
            </a:extLst>
          </p:cNvPr>
          <p:cNvSpPr/>
          <p:nvPr/>
        </p:nvSpPr>
        <p:spPr>
          <a:xfrm>
            <a:off x="8806098" y="3242969"/>
            <a:ext cx="549569" cy="137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en-US" sz="11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a.m</a:t>
            </a:r>
            <a:endParaRPr lang="en-US" sz="11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3A07EDF3-6E1B-43CD-8307-706D5F778656}"/>
              </a:ext>
            </a:extLst>
          </p:cNvPr>
          <p:cNvSpPr/>
          <p:nvPr/>
        </p:nvSpPr>
        <p:spPr>
          <a:xfrm>
            <a:off x="8169128" y="3243979"/>
            <a:ext cx="539223" cy="137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</a:t>
            </a:r>
            <a:r>
              <a:rPr lang="en-US" sz="11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a.m</a:t>
            </a:r>
            <a:endParaRPr lang="en-US" sz="11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1609FFA-FF8A-4359-9FE0-8006FE4AB24A}"/>
              </a:ext>
            </a:extLst>
          </p:cNvPr>
          <p:cNvGrpSpPr/>
          <p:nvPr/>
        </p:nvGrpSpPr>
        <p:grpSpPr>
          <a:xfrm>
            <a:off x="8133880" y="3406563"/>
            <a:ext cx="1924353" cy="682169"/>
            <a:chOff x="8133880" y="3916712"/>
            <a:chExt cx="1924353" cy="749537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37534C8-D61F-4346-97CC-FB5A09D8F2EF}"/>
                </a:ext>
              </a:extLst>
            </p:cNvPr>
            <p:cNvSpPr/>
            <p:nvPr/>
          </p:nvSpPr>
          <p:spPr>
            <a:xfrm>
              <a:off x="8180164" y="3916712"/>
              <a:ext cx="1781056" cy="749537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7082EA4-EB09-4744-BBCF-B3D6D57B123F}"/>
                </a:ext>
              </a:extLst>
            </p:cNvPr>
            <p:cNvCxnSpPr>
              <a:cxnSpLocks/>
            </p:cNvCxnSpPr>
            <p:nvPr/>
          </p:nvCxnSpPr>
          <p:spPr>
            <a:xfrm>
              <a:off x="9380038" y="3926596"/>
              <a:ext cx="0" cy="73575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6F3C8517-0B0B-4A35-A292-0A491B67A2E5}"/>
                </a:ext>
              </a:extLst>
            </p:cNvPr>
            <p:cNvCxnSpPr>
              <a:cxnSpLocks/>
            </p:cNvCxnSpPr>
            <p:nvPr/>
          </p:nvCxnSpPr>
          <p:spPr>
            <a:xfrm>
              <a:off x="8797620" y="3916712"/>
              <a:ext cx="0" cy="74953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500C2968-E4DF-4ADB-A7D7-C4626ECC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45" y="3931646"/>
              <a:ext cx="98554" cy="9051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E1E04C8E-FE00-4420-83AE-0B538F06D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7721" y="3927519"/>
              <a:ext cx="98554" cy="9051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A1C40252-4406-45F3-8D81-9231E189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1159" y="3928181"/>
              <a:ext cx="98554" cy="9051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54" name="Picture 235">
              <a:extLst>
                <a:ext uri="{FF2B5EF4-FFF2-40B4-BE49-F238E27FC236}">
                  <a16:creationId xmlns:a16="http://schemas.microsoft.com/office/drawing/2014/main" id="{B43FC211-668B-46B1-9ABC-6BA2F06D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0685" y="4135130"/>
              <a:ext cx="301425" cy="323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5" name="Picture 235">
              <a:extLst>
                <a:ext uri="{FF2B5EF4-FFF2-40B4-BE49-F238E27FC236}">
                  <a16:creationId xmlns:a16="http://schemas.microsoft.com/office/drawing/2014/main" id="{2BC06BE9-ADFA-41C6-9BF0-16B38F4E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210" y="4139866"/>
              <a:ext cx="301425" cy="325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" name="Picture 235">
              <a:extLst>
                <a:ext uri="{FF2B5EF4-FFF2-40B4-BE49-F238E27FC236}">
                  <a16:creationId xmlns:a16="http://schemas.microsoft.com/office/drawing/2014/main" id="{4833B0CA-BAF3-4BE2-B193-4D08A5B0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0005" y="4139866"/>
              <a:ext cx="301425" cy="323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E6E5EBBD-E5F4-41CB-81B3-E682F81ABD78}"/>
                </a:ext>
              </a:extLst>
            </p:cNvPr>
            <p:cNvSpPr/>
            <p:nvPr/>
          </p:nvSpPr>
          <p:spPr>
            <a:xfrm>
              <a:off x="9388746" y="3929535"/>
              <a:ext cx="669487" cy="84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9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Prepare OK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A21B31E3-29DF-484C-A021-908FBBCE0664}"/>
                </a:ext>
              </a:extLst>
            </p:cNvPr>
            <p:cNvSpPr/>
            <p:nvPr/>
          </p:nvSpPr>
          <p:spPr>
            <a:xfrm>
              <a:off x="8723366" y="3930910"/>
              <a:ext cx="669487" cy="84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6615A62-57A4-432A-93DA-6786DEAC288A}"/>
                </a:ext>
              </a:extLst>
            </p:cNvPr>
            <p:cNvSpPr/>
            <p:nvPr/>
          </p:nvSpPr>
          <p:spPr>
            <a:xfrm>
              <a:off x="8133880" y="3929535"/>
              <a:ext cx="669487" cy="84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848F52D-5A72-4C85-B539-34A7EACC912C}"/>
              </a:ext>
            </a:extLst>
          </p:cNvPr>
          <p:cNvSpPr/>
          <p:nvPr/>
        </p:nvSpPr>
        <p:spPr>
          <a:xfrm>
            <a:off x="7975601" y="2888858"/>
            <a:ext cx="2311798" cy="267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Kitting E-map [</a:t>
            </a:r>
            <a:r>
              <a:rPr lang="en-US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6D1846C8-F59E-4E60-9014-F007F5A3F4D0}"/>
              </a:ext>
            </a:extLst>
          </p:cNvPr>
          <p:cNvSpPr/>
          <p:nvPr/>
        </p:nvSpPr>
        <p:spPr>
          <a:xfrm>
            <a:off x="4649277" y="2886881"/>
            <a:ext cx="3099085" cy="250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 E-map [</a:t>
            </a:r>
            <a:r>
              <a:rPr lang="en-US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D38A798-BC04-4778-B984-EF8AB32082F7}"/>
              </a:ext>
            </a:extLst>
          </p:cNvPr>
          <p:cNvSpPr/>
          <p:nvPr/>
        </p:nvSpPr>
        <p:spPr>
          <a:xfrm>
            <a:off x="11355684" y="22118"/>
            <a:ext cx="846698" cy="424736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1/3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C7B965-9AC4-D133-4E47-276E22FAF13C}"/>
              </a:ext>
            </a:extLst>
          </p:cNvPr>
          <p:cNvGrpSpPr/>
          <p:nvPr/>
        </p:nvGrpSpPr>
        <p:grpSpPr>
          <a:xfrm>
            <a:off x="10492398" y="2551949"/>
            <a:ext cx="1538733" cy="2773439"/>
            <a:chOff x="10796152" y="1921384"/>
            <a:chExt cx="1538733" cy="1597401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A5AFD9F-82A6-4E9E-98D6-677A93DD6F45}"/>
                </a:ext>
              </a:extLst>
            </p:cNvPr>
            <p:cNvSpPr/>
            <p:nvPr/>
          </p:nvSpPr>
          <p:spPr>
            <a:xfrm>
              <a:off x="10995301" y="1921384"/>
              <a:ext cx="1167236" cy="159740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2D257D-CDB0-31B5-16E2-5DBBA7D20F48}"/>
                </a:ext>
              </a:extLst>
            </p:cNvPr>
            <p:cNvSpPr txBox="1"/>
            <p:nvPr/>
          </p:nvSpPr>
          <p:spPr>
            <a:xfrm>
              <a:off x="10796152" y="2534098"/>
              <a:ext cx="15387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 line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408488-9BA9-0EA8-7A14-79DC88F11397}"/>
              </a:ext>
            </a:extLst>
          </p:cNvPr>
          <p:cNvGrpSpPr/>
          <p:nvPr/>
        </p:nvGrpSpPr>
        <p:grpSpPr>
          <a:xfrm>
            <a:off x="2972705" y="3288046"/>
            <a:ext cx="1119757" cy="913333"/>
            <a:chOff x="2504312" y="1369298"/>
            <a:chExt cx="1701173" cy="1627798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EC967C2-6A9D-2262-EC13-199FDEF64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4312" y="1369298"/>
              <a:ext cx="1701173" cy="16277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Picture 6" descr="Premium Vector | Barcode icon">
              <a:extLst>
                <a:ext uri="{FF2B5EF4-FFF2-40B4-BE49-F238E27FC236}">
                  <a16:creationId xmlns:a16="http://schemas.microsoft.com/office/drawing/2014/main" id="{ABEF47F3-253B-9AC4-E472-84FF731E53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67" t="9105" r="7516" b="7828"/>
            <a:stretch/>
          </p:blipFill>
          <p:spPr bwMode="auto">
            <a:xfrm flipV="1">
              <a:off x="3281296" y="2733941"/>
              <a:ext cx="205429" cy="22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8E5E5E59-2012-D59F-3507-09797F5548EC}"/>
              </a:ext>
            </a:extLst>
          </p:cNvPr>
          <p:cNvCxnSpPr>
            <a:cxnSpLocks/>
            <a:stCxn id="319" idx="29"/>
          </p:cNvCxnSpPr>
          <p:nvPr/>
        </p:nvCxnSpPr>
        <p:spPr>
          <a:xfrm>
            <a:off x="2416301" y="2839486"/>
            <a:ext cx="2899231" cy="2195842"/>
          </a:xfrm>
          <a:prstGeom prst="bentConnector3">
            <a:avLst>
              <a:gd name="adj1" fmla="val 8824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1740F72-505E-F9D9-1158-C12BD0C3A250}"/>
              </a:ext>
            </a:extLst>
          </p:cNvPr>
          <p:cNvSpPr/>
          <p:nvPr/>
        </p:nvSpPr>
        <p:spPr>
          <a:xfrm>
            <a:off x="2923866" y="2900428"/>
            <a:ext cx="1189640" cy="333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 Receiving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</a:t>
            </a:r>
            <a:r>
              <a:rPr lang="en-US" sz="12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Done FY22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B0455FF9-7AE7-C4B9-F615-81A19A8F3E1F}"/>
              </a:ext>
            </a:extLst>
          </p:cNvPr>
          <p:cNvCxnSpPr>
            <a:cxnSpLocks/>
          </p:cNvCxnSpPr>
          <p:nvPr/>
        </p:nvCxnSpPr>
        <p:spPr>
          <a:xfrm>
            <a:off x="5900475" y="5063846"/>
            <a:ext cx="1725596" cy="5020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BBA8974-3AC8-4BFC-9557-EA474354F382}"/>
              </a:ext>
            </a:extLst>
          </p:cNvPr>
          <p:cNvGrpSpPr/>
          <p:nvPr/>
        </p:nvGrpSpPr>
        <p:grpSpPr>
          <a:xfrm>
            <a:off x="3582703" y="2234256"/>
            <a:ext cx="4164607" cy="2792681"/>
            <a:chOff x="1345115" y="1976230"/>
            <a:chExt cx="4164607" cy="2792681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CF26D89-CB86-26DF-5C8C-256E4519EDD6}"/>
                </a:ext>
              </a:extLst>
            </p:cNvPr>
            <p:cNvSpPr txBox="1"/>
            <p:nvPr/>
          </p:nvSpPr>
          <p:spPr>
            <a:xfrm>
              <a:off x="3770085" y="4531739"/>
              <a:ext cx="1596457" cy="2371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Data synchronization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CD7BEDD-A735-C5F9-7644-41271D427A83}"/>
                </a:ext>
              </a:extLst>
            </p:cNvPr>
            <p:cNvSpPr/>
            <p:nvPr/>
          </p:nvSpPr>
          <p:spPr>
            <a:xfrm>
              <a:off x="1345115" y="1976230"/>
              <a:ext cx="67557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71B6DB-22B5-5377-D3E0-352DD3750DCD}"/>
                </a:ext>
              </a:extLst>
            </p:cNvPr>
            <p:cNvSpPr txBox="1"/>
            <p:nvPr/>
          </p:nvSpPr>
          <p:spPr>
            <a:xfrm>
              <a:off x="3913265" y="4237142"/>
              <a:ext cx="1596457" cy="2371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Auto transaction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F89B2F0-8280-AA8A-8489-61A2ACBC7FA3}"/>
              </a:ext>
            </a:extLst>
          </p:cNvPr>
          <p:cNvGrpSpPr/>
          <p:nvPr/>
        </p:nvGrpSpPr>
        <p:grpSpPr>
          <a:xfrm>
            <a:off x="1085941" y="4591080"/>
            <a:ext cx="1553784" cy="461665"/>
            <a:chOff x="1598516" y="4771361"/>
            <a:chExt cx="1455284" cy="461665"/>
          </a:xfrm>
          <a:gradFill flip="none" rotWithShape="1">
            <a:gsLst>
              <a:gs pos="42000">
                <a:schemeClr val="accent4">
                  <a:lumMod val="40000"/>
                  <a:lumOff val="60000"/>
                </a:schemeClr>
              </a:gs>
              <a:gs pos="77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87C316B-FC45-596A-AF82-CF5C5968A2D9}"/>
                </a:ext>
              </a:extLst>
            </p:cNvPr>
            <p:cNvSpPr txBox="1"/>
            <p:nvPr/>
          </p:nvSpPr>
          <p:spPr>
            <a:xfrm>
              <a:off x="1644235" y="4817912"/>
              <a:ext cx="1323782" cy="360716"/>
            </a:xfrm>
            <a:prstGeom prst="wedgeRoundRectCallout">
              <a:avLst>
                <a:gd name="adj1" fmla="val 22421"/>
                <a:gd name="adj2" fmla="val -118108"/>
                <a:gd name="adj3" fmla="val 16667"/>
              </a:avLst>
            </a:prstGeom>
            <a:pattFill prst="dkUpDiag">
              <a:fgClr>
                <a:schemeClr val="accent4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8371048-4FE9-1197-0B20-C4B6EA8C7BF4}"/>
                </a:ext>
              </a:extLst>
            </p:cNvPr>
            <p:cNvSpPr txBox="1"/>
            <p:nvPr/>
          </p:nvSpPr>
          <p:spPr>
            <a:xfrm>
              <a:off x="1598516" y="4771361"/>
              <a:ext cx="145528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dirty="0">
                  <a:solidFill>
                    <a:srgbClr val="0000FF"/>
                  </a:solidFill>
                </a:rPr>
                <a:t>Add mobile printer</a:t>
              </a:r>
            </a:p>
            <a:p>
              <a:pPr algn="l"/>
              <a:r>
                <a:rPr lang="en-US" dirty="0">
                  <a:solidFill>
                    <a:srgbClr val="0000FF"/>
                  </a:solidFill>
                </a:rPr>
                <a:t>Auto backflush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36E98CA-0726-483C-B991-D12BBB113329}"/>
              </a:ext>
            </a:extLst>
          </p:cNvPr>
          <p:cNvGrpSpPr/>
          <p:nvPr/>
        </p:nvGrpSpPr>
        <p:grpSpPr>
          <a:xfrm>
            <a:off x="7877434" y="4526108"/>
            <a:ext cx="1591346" cy="469547"/>
            <a:chOff x="6046330" y="3555780"/>
            <a:chExt cx="1591346" cy="46954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25E1EB14-62BB-55F8-4F60-928465CDA70B}"/>
                </a:ext>
              </a:extLst>
            </p:cNvPr>
            <p:cNvGrpSpPr/>
            <p:nvPr/>
          </p:nvGrpSpPr>
          <p:grpSpPr>
            <a:xfrm>
              <a:off x="6349060" y="3583358"/>
              <a:ext cx="1288616" cy="441969"/>
              <a:chOff x="-1894611" y="2346569"/>
              <a:chExt cx="1348288" cy="485922"/>
            </a:xfrm>
            <a:gradFill flip="none" rotWithShape="1">
              <a:gsLst>
                <a:gs pos="42000">
                  <a:schemeClr val="accent4">
                    <a:lumMod val="40000"/>
                    <a:lumOff val="60000"/>
                  </a:schemeClr>
                </a:gs>
                <a:gs pos="77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grpSpPr>
          <p:sp>
            <p:nvSpPr>
              <p:cNvPr id="281" name="Callout: Up Arrow 70">
                <a:extLst>
                  <a:ext uri="{FF2B5EF4-FFF2-40B4-BE49-F238E27FC236}">
                    <a16:creationId xmlns:a16="http://schemas.microsoft.com/office/drawing/2014/main" id="{0D1C07F2-BB09-E427-7AED-B8E5C1EB7BE3}"/>
                  </a:ext>
                </a:extLst>
              </p:cNvPr>
              <p:cNvSpPr/>
              <p:nvPr/>
            </p:nvSpPr>
            <p:spPr>
              <a:xfrm rot="5400000">
                <a:off x="-1482464" y="1937053"/>
                <a:ext cx="317676" cy="1136708"/>
              </a:xfrm>
              <a:prstGeom prst="rect">
                <a:avLst/>
              </a:prstGeom>
              <a:pattFill prst="dkUpDiag">
                <a:fgClr>
                  <a:schemeClr val="accent4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E613700A-D0CB-34DB-4186-73CB70B579CC}"/>
                  </a:ext>
                </a:extLst>
              </p:cNvPr>
              <p:cNvSpPr/>
              <p:nvPr/>
            </p:nvSpPr>
            <p:spPr>
              <a:xfrm>
                <a:off x="-1894611" y="2380082"/>
                <a:ext cx="1348288" cy="4524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E-map kitting</a:t>
                </a:r>
              </a:p>
              <a:p>
                <a:endParaRPr lang="en-GB" sz="1200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F6163A9-AA30-CDC3-0CAC-EB975D4857C6}"/>
                </a:ext>
              </a:extLst>
            </p:cNvPr>
            <p:cNvSpPr/>
            <p:nvPr/>
          </p:nvSpPr>
          <p:spPr>
            <a:xfrm>
              <a:off x="6046330" y="3555780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❺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373B4A-5966-462A-B7DF-8982438C8308}"/>
              </a:ext>
            </a:extLst>
          </p:cNvPr>
          <p:cNvGrpSpPr/>
          <p:nvPr/>
        </p:nvGrpSpPr>
        <p:grpSpPr>
          <a:xfrm>
            <a:off x="1520595" y="5343284"/>
            <a:ext cx="10009254" cy="338879"/>
            <a:chOff x="1520595" y="5418074"/>
            <a:chExt cx="10009254" cy="33887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2E00CFE-4C0B-5C2F-CFC1-F5B4B3B746A3}"/>
                </a:ext>
              </a:extLst>
            </p:cNvPr>
            <p:cNvSpPr txBox="1"/>
            <p:nvPr/>
          </p:nvSpPr>
          <p:spPr>
            <a:xfrm>
              <a:off x="1520595" y="5442428"/>
              <a:ext cx="24190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❶ ❷ ❸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FC57B12-BAF9-5343-6502-1940D510116A}"/>
                </a:ext>
              </a:extLst>
            </p:cNvPr>
            <p:cNvSpPr/>
            <p:nvPr/>
          </p:nvSpPr>
          <p:spPr>
            <a:xfrm>
              <a:off x="4521597" y="5440596"/>
              <a:ext cx="28663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❸ ❹ ❺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FF046E0-8E13-41F8-3463-717BFF70AD33}"/>
                </a:ext>
              </a:extLst>
            </p:cNvPr>
            <p:cNvSpPr/>
            <p:nvPr/>
          </p:nvSpPr>
          <p:spPr>
            <a:xfrm>
              <a:off x="7416748" y="5424315"/>
              <a:ext cx="28663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❸ ❹  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32E8FBD-6869-4C94-E382-61E7E8F5D79D}"/>
                </a:ext>
              </a:extLst>
            </p:cNvPr>
            <p:cNvSpPr txBox="1"/>
            <p:nvPr/>
          </p:nvSpPr>
          <p:spPr>
            <a:xfrm>
              <a:off x="8992933" y="5418074"/>
              <a:ext cx="47036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tx1"/>
                  </a:solidFill>
                  <a:sym typeface="Wingdings 2" panose="05020102010507070707" pitchFamily="18" charset="2"/>
                </a:rPr>
                <a:t>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F71F187-4DE9-40A8-9495-C900EB21764C}"/>
                </a:ext>
              </a:extLst>
            </p:cNvPr>
            <p:cNvSpPr txBox="1"/>
            <p:nvPr/>
          </p:nvSpPr>
          <p:spPr>
            <a:xfrm>
              <a:off x="11059486" y="5418399"/>
              <a:ext cx="47036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tx1"/>
                  </a:solidFill>
                  <a:sym typeface="Wingdings 2" panose="05020102010507070707" pitchFamily="18" charset="2"/>
                </a:rPr>
                <a:t>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D667DAA-E202-4992-ADE9-79004B5A01E0}"/>
              </a:ext>
            </a:extLst>
          </p:cNvPr>
          <p:cNvCxnSpPr/>
          <p:nvPr/>
        </p:nvCxnSpPr>
        <p:spPr>
          <a:xfrm>
            <a:off x="10715245" y="5929511"/>
            <a:ext cx="38801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B38F76B-6FA0-41AA-B0EE-660821A6EC60}"/>
              </a:ext>
            </a:extLst>
          </p:cNvPr>
          <p:cNvGrpSpPr/>
          <p:nvPr/>
        </p:nvGrpSpPr>
        <p:grpSpPr>
          <a:xfrm>
            <a:off x="-41420" y="3852776"/>
            <a:ext cx="2075380" cy="743192"/>
            <a:chOff x="-2599007" y="4155936"/>
            <a:chExt cx="2075380" cy="7431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8CDF5-18E4-4D7B-B397-5D3812BD8E03}"/>
                </a:ext>
              </a:extLst>
            </p:cNvPr>
            <p:cNvSpPr/>
            <p:nvPr/>
          </p:nvSpPr>
          <p:spPr>
            <a:xfrm>
              <a:off x="-2599007" y="4437463"/>
              <a:ext cx="207538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Inhouse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(PMD/OCS/FA)</a:t>
              </a:r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97B68380-AB04-40CD-960F-A6B7B8160AA4}"/>
                </a:ext>
              </a:extLst>
            </p:cNvPr>
            <p:cNvGrpSpPr/>
            <p:nvPr/>
          </p:nvGrpSpPr>
          <p:grpSpPr>
            <a:xfrm>
              <a:off x="-1764881" y="4155936"/>
              <a:ext cx="433354" cy="309413"/>
              <a:chOff x="533884" y="1897041"/>
              <a:chExt cx="1495160" cy="897529"/>
            </a:xfrm>
          </p:grpSpPr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BA0E7721-4FB0-4AE5-9111-A7920173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3884" y="1897041"/>
                <a:ext cx="1495160" cy="897529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6B33727F-42BC-4C7D-AC60-BFF0810D6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343" y="2098308"/>
                <a:ext cx="604830" cy="466754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</p:grpSp>
      </p:grpSp>
      <p:grpSp>
        <p:nvGrpSpPr>
          <p:cNvPr id="234" name="Group 810">
            <a:extLst>
              <a:ext uri="{FF2B5EF4-FFF2-40B4-BE49-F238E27FC236}">
                <a16:creationId xmlns:a16="http://schemas.microsoft.com/office/drawing/2014/main" id="{928D970E-601B-4C11-816B-C1E30C001AB2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2024552" y="2629407"/>
            <a:ext cx="539514" cy="552927"/>
            <a:chOff x="2396" y="2242"/>
            <a:chExt cx="885" cy="907"/>
          </a:xfrm>
        </p:grpSpPr>
        <p:sp>
          <p:nvSpPr>
            <p:cNvPr id="236" name="AutoShape 811">
              <a:extLst>
                <a:ext uri="{FF2B5EF4-FFF2-40B4-BE49-F238E27FC236}">
                  <a16:creationId xmlns:a16="http://schemas.microsoft.com/office/drawing/2014/main" id="{2DC0722F-6BF9-4401-977E-42C329A823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1" name="AutoShape 812">
              <a:extLst>
                <a:ext uri="{FF2B5EF4-FFF2-40B4-BE49-F238E27FC236}">
                  <a16:creationId xmlns:a16="http://schemas.microsoft.com/office/drawing/2014/main" id="{35B4DC07-5A76-4F8D-B8A9-AA8F5CA7D4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grpSp>
          <p:nvGrpSpPr>
            <p:cNvPr id="245" name="Group 813">
              <a:extLst>
                <a:ext uri="{FF2B5EF4-FFF2-40B4-BE49-F238E27FC236}">
                  <a16:creationId xmlns:a16="http://schemas.microsoft.com/office/drawing/2014/main" id="{94949595-18CE-4C3F-ADE9-FCE7AAAAF1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318" name="Freeform 814">
                <a:extLst>
                  <a:ext uri="{FF2B5EF4-FFF2-40B4-BE49-F238E27FC236}">
                    <a16:creationId xmlns:a16="http://schemas.microsoft.com/office/drawing/2014/main" id="{7BCE259F-4FAC-4BD9-803F-715953B8B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815">
                <a:extLst>
                  <a:ext uri="{FF2B5EF4-FFF2-40B4-BE49-F238E27FC236}">
                    <a16:creationId xmlns:a16="http://schemas.microsoft.com/office/drawing/2014/main" id="{B3537134-D521-4B2A-8199-D0411D3FD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6" name="AutoShape 816">
              <a:extLst>
                <a:ext uri="{FF2B5EF4-FFF2-40B4-BE49-F238E27FC236}">
                  <a16:creationId xmlns:a16="http://schemas.microsoft.com/office/drawing/2014/main" id="{1A14418C-8B7F-486E-8346-79D9DB5094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7" name="AutoShape 817">
              <a:extLst>
                <a:ext uri="{FF2B5EF4-FFF2-40B4-BE49-F238E27FC236}">
                  <a16:creationId xmlns:a16="http://schemas.microsoft.com/office/drawing/2014/main" id="{BD147E78-5DE4-4525-943D-705BD79CB6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88" name="AutoShape 818">
              <a:extLst>
                <a:ext uri="{FF2B5EF4-FFF2-40B4-BE49-F238E27FC236}">
                  <a16:creationId xmlns:a16="http://schemas.microsoft.com/office/drawing/2014/main" id="{537B1946-504F-46C4-91D2-0E36336EA7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1" name="Oval 819">
              <a:extLst>
                <a:ext uri="{FF2B5EF4-FFF2-40B4-BE49-F238E27FC236}">
                  <a16:creationId xmlns:a16="http://schemas.microsoft.com/office/drawing/2014/main" id="{F91FAAA6-766C-4BE8-B789-2A3FBFE5C9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2" name="AutoShape 820">
              <a:extLst>
                <a:ext uri="{FF2B5EF4-FFF2-40B4-BE49-F238E27FC236}">
                  <a16:creationId xmlns:a16="http://schemas.microsoft.com/office/drawing/2014/main" id="{88B84881-31EF-48F5-AA1D-90B4C84AED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3" name="AutoShape 821">
              <a:extLst>
                <a:ext uri="{FF2B5EF4-FFF2-40B4-BE49-F238E27FC236}">
                  <a16:creationId xmlns:a16="http://schemas.microsoft.com/office/drawing/2014/main" id="{5DC0E240-F850-4919-8967-ECCE6E4149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4" name="AutoShape 822">
              <a:extLst>
                <a:ext uri="{FF2B5EF4-FFF2-40B4-BE49-F238E27FC236}">
                  <a16:creationId xmlns:a16="http://schemas.microsoft.com/office/drawing/2014/main" id="{6B1BB7EB-5004-4008-998A-FC6213E42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5" name="AutoShape 823">
              <a:extLst>
                <a:ext uri="{FF2B5EF4-FFF2-40B4-BE49-F238E27FC236}">
                  <a16:creationId xmlns:a16="http://schemas.microsoft.com/office/drawing/2014/main" id="{11DBBB68-B4D6-44CF-B3E6-4243255B52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6" name="AutoShape 824">
              <a:extLst>
                <a:ext uri="{FF2B5EF4-FFF2-40B4-BE49-F238E27FC236}">
                  <a16:creationId xmlns:a16="http://schemas.microsoft.com/office/drawing/2014/main" id="{1BC5B636-8ECA-4E4A-B9C0-D5DA3301FF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" name="AutoShape 825">
              <a:extLst>
                <a:ext uri="{FF2B5EF4-FFF2-40B4-BE49-F238E27FC236}">
                  <a16:creationId xmlns:a16="http://schemas.microsoft.com/office/drawing/2014/main" id="{642AA999-E5B4-4E9E-8291-E6EE3B5DE6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8" name="AutoShape 826">
              <a:extLst>
                <a:ext uri="{FF2B5EF4-FFF2-40B4-BE49-F238E27FC236}">
                  <a16:creationId xmlns:a16="http://schemas.microsoft.com/office/drawing/2014/main" id="{055385A0-3AFB-4C36-B129-5649A8AEC9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9" name="AutoShape 827">
              <a:extLst>
                <a:ext uri="{FF2B5EF4-FFF2-40B4-BE49-F238E27FC236}">
                  <a16:creationId xmlns:a16="http://schemas.microsoft.com/office/drawing/2014/main" id="{E24E7CC6-50CE-433B-97A1-0FA86EF077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0" name="AutoShape 828">
              <a:extLst>
                <a:ext uri="{FF2B5EF4-FFF2-40B4-BE49-F238E27FC236}">
                  <a16:creationId xmlns:a16="http://schemas.microsoft.com/office/drawing/2014/main" id="{309652E0-7BCF-471F-92B4-DBF25353B8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1" name="AutoShape 829">
              <a:extLst>
                <a:ext uri="{FF2B5EF4-FFF2-40B4-BE49-F238E27FC236}">
                  <a16:creationId xmlns:a16="http://schemas.microsoft.com/office/drawing/2014/main" id="{08CF0D12-384D-45D3-B3A9-07DC36458E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2" name="AutoShape 830">
              <a:extLst>
                <a:ext uri="{FF2B5EF4-FFF2-40B4-BE49-F238E27FC236}">
                  <a16:creationId xmlns:a16="http://schemas.microsoft.com/office/drawing/2014/main" id="{81FFD2B8-48EE-43D5-BC44-698E115947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3" name="AutoShape 831">
              <a:extLst>
                <a:ext uri="{FF2B5EF4-FFF2-40B4-BE49-F238E27FC236}">
                  <a16:creationId xmlns:a16="http://schemas.microsoft.com/office/drawing/2014/main" id="{EB77CFD8-2F34-4370-8985-A44978E802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4" name="AutoShape 832">
              <a:extLst>
                <a:ext uri="{FF2B5EF4-FFF2-40B4-BE49-F238E27FC236}">
                  <a16:creationId xmlns:a16="http://schemas.microsoft.com/office/drawing/2014/main" id="{303FDE95-656D-4AAB-9691-448A7A59EA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5" name="AutoShape 833">
              <a:extLst>
                <a:ext uri="{FF2B5EF4-FFF2-40B4-BE49-F238E27FC236}">
                  <a16:creationId xmlns:a16="http://schemas.microsoft.com/office/drawing/2014/main" id="{9125DCEC-2A41-456B-AE99-A319DC2332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6" name="AutoShape 834">
              <a:extLst>
                <a:ext uri="{FF2B5EF4-FFF2-40B4-BE49-F238E27FC236}">
                  <a16:creationId xmlns:a16="http://schemas.microsoft.com/office/drawing/2014/main" id="{326CDF84-C808-4001-AFB3-7012956C5C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7" name="AutoShape 835">
              <a:extLst>
                <a:ext uri="{FF2B5EF4-FFF2-40B4-BE49-F238E27FC236}">
                  <a16:creationId xmlns:a16="http://schemas.microsoft.com/office/drawing/2014/main" id="{BE8D5704-2E5A-463B-92AB-67FCE6F30B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8" name="AutoShape 836">
              <a:extLst>
                <a:ext uri="{FF2B5EF4-FFF2-40B4-BE49-F238E27FC236}">
                  <a16:creationId xmlns:a16="http://schemas.microsoft.com/office/drawing/2014/main" id="{444B76F8-ACEB-4A85-A047-CC96CBAF9B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9" name="AutoShape 837">
              <a:extLst>
                <a:ext uri="{FF2B5EF4-FFF2-40B4-BE49-F238E27FC236}">
                  <a16:creationId xmlns:a16="http://schemas.microsoft.com/office/drawing/2014/main" id="{366F3ACF-2C70-41CF-9F9B-E1F8B34AD3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0" name="AutoShape 838">
              <a:extLst>
                <a:ext uri="{FF2B5EF4-FFF2-40B4-BE49-F238E27FC236}">
                  <a16:creationId xmlns:a16="http://schemas.microsoft.com/office/drawing/2014/main" id="{4D7318CC-49CA-46BF-A268-4E7ED43E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1" name="AutoShape 839">
              <a:extLst>
                <a:ext uri="{FF2B5EF4-FFF2-40B4-BE49-F238E27FC236}">
                  <a16:creationId xmlns:a16="http://schemas.microsoft.com/office/drawing/2014/main" id="{147D6978-1C90-406B-AD4F-7293168D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2" name="AutoShape 840">
              <a:extLst>
                <a:ext uri="{FF2B5EF4-FFF2-40B4-BE49-F238E27FC236}">
                  <a16:creationId xmlns:a16="http://schemas.microsoft.com/office/drawing/2014/main" id="{543852EE-F661-419F-907E-F81A0BE4B0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3" name="AutoShape 841">
              <a:extLst>
                <a:ext uri="{FF2B5EF4-FFF2-40B4-BE49-F238E27FC236}">
                  <a16:creationId xmlns:a16="http://schemas.microsoft.com/office/drawing/2014/main" id="{EFABA3A0-59B2-406B-B4D9-1B1D9A84F2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4" name="AutoShape 842">
              <a:extLst>
                <a:ext uri="{FF2B5EF4-FFF2-40B4-BE49-F238E27FC236}">
                  <a16:creationId xmlns:a16="http://schemas.microsoft.com/office/drawing/2014/main" id="{CCF208A8-26C3-4B53-9E30-DB85A2710B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5" name="AutoShape 843">
              <a:extLst>
                <a:ext uri="{FF2B5EF4-FFF2-40B4-BE49-F238E27FC236}">
                  <a16:creationId xmlns:a16="http://schemas.microsoft.com/office/drawing/2014/main" id="{C9CE0DBE-A100-4A2F-8C2C-D952A2AC49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6" name="AutoShape 844">
              <a:extLst>
                <a:ext uri="{FF2B5EF4-FFF2-40B4-BE49-F238E27FC236}">
                  <a16:creationId xmlns:a16="http://schemas.microsoft.com/office/drawing/2014/main" id="{90616409-1DDC-421B-802D-8B55C974B3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" name="AutoShape 845">
              <a:extLst>
                <a:ext uri="{FF2B5EF4-FFF2-40B4-BE49-F238E27FC236}">
                  <a16:creationId xmlns:a16="http://schemas.microsoft.com/office/drawing/2014/main" id="{A80A9BA9-2E6A-429F-94D5-63D55A4AB9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CBB3DC-AC03-4358-ACC8-95DD079634D6}"/>
              </a:ext>
            </a:extLst>
          </p:cNvPr>
          <p:cNvGrpSpPr/>
          <p:nvPr/>
        </p:nvGrpSpPr>
        <p:grpSpPr>
          <a:xfrm>
            <a:off x="7626164" y="4952588"/>
            <a:ext cx="589812" cy="415123"/>
            <a:chOff x="4557044" y="4947214"/>
            <a:chExt cx="408906" cy="415123"/>
          </a:xfrm>
        </p:grpSpPr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30E4F629-86B6-405E-A5A0-39D7D2EC0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57044" y="4947214"/>
              <a:ext cx="408906" cy="415123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D0A61FD8-2A9E-29E3-A020-EC8EC3070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6235" y="5103498"/>
              <a:ext cx="286234" cy="148348"/>
            </a:xfrm>
            <a:prstGeom prst="rect">
              <a:avLst/>
            </a:prstGeom>
            <a:solidFill>
              <a:srgbClr val="4889D8"/>
            </a:solidFill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929D771-3CEC-43B3-BD79-BEA753B263F0}"/>
              </a:ext>
            </a:extLst>
          </p:cNvPr>
          <p:cNvGrpSpPr/>
          <p:nvPr/>
        </p:nvGrpSpPr>
        <p:grpSpPr>
          <a:xfrm>
            <a:off x="5028086" y="4937944"/>
            <a:ext cx="1157140" cy="415123"/>
            <a:chOff x="5271654" y="4144766"/>
            <a:chExt cx="1157140" cy="415123"/>
          </a:xfrm>
        </p:grpSpPr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77BDCC54-1C74-4D6D-A15D-36FD15E37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54324" y="4144766"/>
              <a:ext cx="589812" cy="415123"/>
            </a:xfrm>
            <a:prstGeom prst="rect">
              <a:avLst/>
            </a:prstGeom>
          </p:spPr>
        </p:pic>
        <p:sp>
          <p:nvSpPr>
            <p:cNvPr id="325" name="Rectangle 1">
              <a:extLst>
                <a:ext uri="{FF2B5EF4-FFF2-40B4-BE49-F238E27FC236}">
                  <a16:creationId xmlns:a16="http://schemas.microsoft.com/office/drawing/2014/main" id="{64171EF4-9A08-44B5-8219-CF0220A3C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6BB3E1-3616-4282-9BE9-0AC361C9AB29}"/>
              </a:ext>
            </a:extLst>
          </p:cNvPr>
          <p:cNvGrpSpPr/>
          <p:nvPr/>
        </p:nvGrpSpPr>
        <p:grpSpPr>
          <a:xfrm>
            <a:off x="9458004" y="3792724"/>
            <a:ext cx="1083414" cy="431650"/>
            <a:chOff x="9648321" y="4477665"/>
            <a:chExt cx="1083414" cy="431650"/>
          </a:xfrm>
        </p:grpSpPr>
        <p:sp>
          <p:nvSpPr>
            <p:cNvPr id="286" name="Callout: Up Arrow 70">
              <a:extLst>
                <a:ext uri="{FF2B5EF4-FFF2-40B4-BE49-F238E27FC236}">
                  <a16:creationId xmlns:a16="http://schemas.microsoft.com/office/drawing/2014/main" id="{A7B7D3C1-FB94-56B6-3ED9-9E07C747CF23}"/>
                </a:ext>
              </a:extLst>
            </p:cNvPr>
            <p:cNvSpPr/>
            <p:nvPr/>
          </p:nvSpPr>
          <p:spPr>
            <a:xfrm rot="5400000">
              <a:off x="10010974" y="4267626"/>
              <a:ext cx="307634" cy="975744"/>
            </a:xfrm>
            <a:prstGeom prst="rect">
              <a:avLst/>
            </a:prstGeom>
            <a:pattFill prst="dkUpDiag">
              <a:fgClr>
                <a:schemeClr val="accent4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796183C5-8275-8421-6F01-F9B0609C9BA9}"/>
                </a:ext>
              </a:extLst>
            </p:cNvPr>
            <p:cNvSpPr txBox="1"/>
            <p:nvPr/>
          </p:nvSpPr>
          <p:spPr>
            <a:xfrm rot="10800000" flipH="1" flipV="1">
              <a:off x="9848606" y="4477665"/>
              <a:ext cx="609938" cy="1454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tx1"/>
                  </a:solidFill>
                  <a:sym typeface="Wingdings 2" panose="05020102010507070707" pitchFamily="18" charset="2"/>
                </a:rPr>
                <a:t>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76DFC243-6E05-6DF7-8791-998FBB1988AC}"/>
                </a:ext>
              </a:extLst>
            </p:cNvPr>
            <p:cNvSpPr/>
            <p:nvPr/>
          </p:nvSpPr>
          <p:spPr>
            <a:xfrm>
              <a:off x="9648321" y="4613019"/>
              <a:ext cx="10834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E-map trolley</a:t>
              </a:r>
            </a:p>
          </p:txBody>
        </p:sp>
      </p:grpSp>
      <p:cxnSp>
        <p:nvCxnSpPr>
          <p:cNvPr id="328" name="Connector: Elbow 327">
            <a:extLst>
              <a:ext uri="{FF2B5EF4-FFF2-40B4-BE49-F238E27FC236}">
                <a16:creationId xmlns:a16="http://schemas.microsoft.com/office/drawing/2014/main" id="{E47E1B7B-0F9A-437F-95B2-A609EC73FAAE}"/>
              </a:ext>
            </a:extLst>
          </p:cNvPr>
          <p:cNvCxnSpPr>
            <a:cxnSpLocks/>
            <a:stCxn id="323" idx="0"/>
            <a:endCxn id="191" idx="2"/>
          </p:cNvCxnSpPr>
          <p:nvPr/>
        </p:nvCxnSpPr>
        <p:spPr>
          <a:xfrm rot="5400000" flipH="1" flipV="1">
            <a:off x="6500045" y="3601251"/>
            <a:ext cx="442310" cy="2231076"/>
          </a:xfrm>
          <a:prstGeom prst="bentConnector3">
            <a:avLst>
              <a:gd name="adj1" fmla="val 42822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8AAD7C40-CE41-4CC6-AAF0-F02F8D3A9352}"/>
              </a:ext>
            </a:extLst>
          </p:cNvPr>
          <p:cNvSpPr txBox="1"/>
          <p:nvPr/>
        </p:nvSpPr>
        <p:spPr>
          <a:xfrm rot="16200000">
            <a:off x="-1038145" y="3953882"/>
            <a:ext cx="251969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Need storing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15D6AE3-64D2-4ABE-B37A-9E8ABE281970}"/>
              </a:ext>
            </a:extLst>
          </p:cNvPr>
          <p:cNvSpPr txBox="1"/>
          <p:nvPr/>
        </p:nvSpPr>
        <p:spPr>
          <a:xfrm rot="16200000">
            <a:off x="-377697" y="2065132"/>
            <a:ext cx="1215561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No-storing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01E943D-3575-424A-9FBD-A89B12107DCA}"/>
              </a:ext>
            </a:extLst>
          </p:cNvPr>
          <p:cNvSpPr/>
          <p:nvPr/>
        </p:nvSpPr>
        <p:spPr>
          <a:xfrm>
            <a:off x="2792433" y="1632817"/>
            <a:ext cx="5037704" cy="121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63D2F00-ED7D-451C-B8F1-8F6DB245D58A}"/>
              </a:ext>
            </a:extLst>
          </p:cNvPr>
          <p:cNvGrpSpPr/>
          <p:nvPr/>
        </p:nvGrpSpPr>
        <p:grpSpPr>
          <a:xfrm>
            <a:off x="2929073" y="1677441"/>
            <a:ext cx="1554563" cy="742931"/>
            <a:chOff x="-2529877" y="2885383"/>
            <a:chExt cx="1554563" cy="742931"/>
          </a:xfrm>
        </p:grpSpPr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CEF6984E-A08D-456A-AE8D-252AF5F1792D}"/>
                </a:ext>
              </a:extLst>
            </p:cNvPr>
            <p:cNvGrpSpPr/>
            <p:nvPr/>
          </p:nvGrpSpPr>
          <p:grpSpPr>
            <a:xfrm>
              <a:off x="-2147000" y="2885383"/>
              <a:ext cx="490413" cy="350153"/>
              <a:chOff x="-703925" y="1897087"/>
              <a:chExt cx="1692025" cy="1015705"/>
            </a:xfrm>
          </p:grpSpPr>
          <p:pic>
            <p:nvPicPr>
              <p:cNvPr id="379" name="Picture 378">
                <a:extLst>
                  <a:ext uri="{FF2B5EF4-FFF2-40B4-BE49-F238E27FC236}">
                    <a16:creationId xmlns:a16="http://schemas.microsoft.com/office/drawing/2014/main" id="{90F0F88E-9709-4F61-8541-E068B8E83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3925" y="1897087"/>
                <a:ext cx="1692025" cy="1015705"/>
              </a:xfrm>
              <a:prstGeom prst="rect">
                <a:avLst/>
              </a:prstGeom>
            </p:spPr>
          </p:pic>
          <p:pic>
            <p:nvPicPr>
              <p:cNvPr id="380" name="Picture 379">
                <a:extLst>
                  <a:ext uri="{FF2B5EF4-FFF2-40B4-BE49-F238E27FC236}">
                    <a16:creationId xmlns:a16="http://schemas.microsoft.com/office/drawing/2014/main" id="{24C733EC-A6F9-4B70-AB99-EB24555AA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49030" y="2356907"/>
                <a:ext cx="604831" cy="466753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F0A8799-1F63-4B49-8F14-2228BD2A6C68}"/>
                </a:ext>
              </a:extLst>
            </p:cNvPr>
            <p:cNvSpPr/>
            <p:nvPr/>
          </p:nvSpPr>
          <p:spPr>
            <a:xfrm>
              <a:off x="-2529877" y="2989517"/>
              <a:ext cx="1554563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Sub material</a:t>
              </a:r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DADF70A-013A-4721-ABE9-B6DA1B9DAA9F}"/>
              </a:ext>
            </a:extLst>
          </p:cNvPr>
          <p:cNvGrpSpPr/>
          <p:nvPr/>
        </p:nvGrpSpPr>
        <p:grpSpPr>
          <a:xfrm>
            <a:off x="2479627" y="2251492"/>
            <a:ext cx="3773483" cy="810107"/>
            <a:chOff x="-2336656" y="2703612"/>
            <a:chExt cx="3773483" cy="810107"/>
          </a:xfrm>
        </p:grpSpPr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4601F76D-F9DF-46D7-B383-6B29D04473C8}"/>
                </a:ext>
              </a:extLst>
            </p:cNvPr>
            <p:cNvGrpSpPr/>
            <p:nvPr/>
          </p:nvGrpSpPr>
          <p:grpSpPr>
            <a:xfrm>
              <a:off x="-1588771" y="2727412"/>
              <a:ext cx="519592" cy="370986"/>
              <a:chOff x="1222082" y="1438854"/>
              <a:chExt cx="1792694" cy="1076137"/>
            </a:xfrm>
          </p:grpSpPr>
          <p:pic>
            <p:nvPicPr>
              <p:cNvPr id="384" name="Picture 383">
                <a:extLst>
                  <a:ext uri="{FF2B5EF4-FFF2-40B4-BE49-F238E27FC236}">
                    <a16:creationId xmlns:a16="http://schemas.microsoft.com/office/drawing/2014/main" id="{953A7609-81A2-4C7F-8CCE-66916C38F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22082" y="1438854"/>
                <a:ext cx="1792694" cy="1076137"/>
              </a:xfrm>
              <a:prstGeom prst="rect">
                <a:avLst/>
              </a:prstGeom>
            </p:spPr>
          </p:pic>
          <p:pic>
            <p:nvPicPr>
              <p:cNvPr id="385" name="Picture 384">
                <a:extLst>
                  <a:ext uri="{FF2B5EF4-FFF2-40B4-BE49-F238E27FC236}">
                    <a16:creationId xmlns:a16="http://schemas.microsoft.com/office/drawing/2014/main" id="{62DA33C9-AA79-4CE5-AB29-C6D035B6A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158" y="1885314"/>
                <a:ext cx="604830" cy="466754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9E974AC8-3C19-4279-9B0E-8C044B3E857B}"/>
                </a:ext>
              </a:extLst>
            </p:cNvPr>
            <p:cNvSpPr/>
            <p:nvPr/>
          </p:nvSpPr>
          <p:spPr>
            <a:xfrm>
              <a:off x="-2336656" y="2874922"/>
              <a:ext cx="1975866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J.I.T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1D998755-D674-45DC-9C97-6431303DAFA8}"/>
                </a:ext>
              </a:extLst>
            </p:cNvPr>
            <p:cNvSpPr/>
            <p:nvPr/>
          </p:nvSpPr>
          <p:spPr>
            <a:xfrm>
              <a:off x="-539039" y="2703612"/>
              <a:ext cx="1975866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non inspection</a:t>
              </a:r>
            </a:p>
            <a:p>
              <a:endParaRPr lang="en-US" sz="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inspection</a:t>
              </a:r>
              <a:endPara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DB306B7C-E667-428B-9BE7-64A219C576A8}"/>
              </a:ext>
            </a:extLst>
          </p:cNvPr>
          <p:cNvGrpSpPr/>
          <p:nvPr/>
        </p:nvGrpSpPr>
        <p:grpSpPr>
          <a:xfrm>
            <a:off x="10512708" y="1651570"/>
            <a:ext cx="1538733" cy="738664"/>
            <a:chOff x="10600672" y="1668449"/>
            <a:chExt cx="1538733" cy="1988547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0292ACB1-F382-4DD8-9FCA-CFD466888FCA}"/>
                </a:ext>
              </a:extLst>
            </p:cNvPr>
            <p:cNvSpPr/>
            <p:nvPr/>
          </p:nvSpPr>
          <p:spPr>
            <a:xfrm>
              <a:off x="10789608" y="1731780"/>
              <a:ext cx="1157139" cy="178700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981C3928-1103-450B-967F-B9A62AF1707E}"/>
                </a:ext>
              </a:extLst>
            </p:cNvPr>
            <p:cNvSpPr txBox="1"/>
            <p:nvPr/>
          </p:nvSpPr>
          <p:spPr>
            <a:xfrm>
              <a:off x="10600672" y="1668449"/>
              <a:ext cx="1538733" cy="1988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 sub </a:t>
              </a:r>
            </a:p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Material </a:t>
              </a:r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centralize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144F2C5-FF82-40F7-920F-4EB3F8BDB09A}"/>
              </a:ext>
            </a:extLst>
          </p:cNvPr>
          <p:cNvSpPr/>
          <p:nvPr/>
        </p:nvSpPr>
        <p:spPr>
          <a:xfrm>
            <a:off x="2076429" y="4783836"/>
            <a:ext cx="60879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❷</a:t>
            </a:r>
          </a:p>
        </p:txBody>
      </p:sp>
      <p:cxnSp>
        <p:nvCxnSpPr>
          <p:cNvPr id="407" name="Connector: Elbow 406">
            <a:extLst>
              <a:ext uri="{FF2B5EF4-FFF2-40B4-BE49-F238E27FC236}">
                <a16:creationId xmlns:a16="http://schemas.microsoft.com/office/drawing/2014/main" id="{A01AF4EF-23BA-4F53-8788-16DE6E85FC07}"/>
              </a:ext>
            </a:extLst>
          </p:cNvPr>
          <p:cNvCxnSpPr>
            <a:cxnSpLocks/>
            <a:stCxn id="323" idx="0"/>
            <a:endCxn id="159" idx="2"/>
          </p:cNvCxnSpPr>
          <p:nvPr/>
        </p:nvCxnSpPr>
        <p:spPr>
          <a:xfrm rot="5400000" flipH="1" flipV="1">
            <a:off x="5743091" y="4366841"/>
            <a:ext cx="433675" cy="708532"/>
          </a:xfrm>
          <a:prstGeom prst="bentConnector3">
            <a:avLst>
              <a:gd name="adj1" fmla="val 42679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or: Elbow 237">
            <a:extLst>
              <a:ext uri="{FF2B5EF4-FFF2-40B4-BE49-F238E27FC236}">
                <a16:creationId xmlns:a16="http://schemas.microsoft.com/office/drawing/2014/main" id="{6FABD6D5-AB82-4021-AD30-EA9D88220337}"/>
              </a:ext>
            </a:extLst>
          </p:cNvPr>
          <p:cNvCxnSpPr>
            <a:cxnSpLocks/>
            <a:stCxn id="223" idx="2"/>
            <a:endCxn id="132" idx="2"/>
          </p:cNvCxnSpPr>
          <p:nvPr/>
        </p:nvCxnSpPr>
        <p:spPr>
          <a:xfrm rot="5400000" flipH="1" flipV="1">
            <a:off x="8190765" y="3310533"/>
            <a:ext cx="101727" cy="1658126"/>
          </a:xfrm>
          <a:prstGeom prst="bentConnector3">
            <a:avLst>
              <a:gd name="adj1" fmla="val -323151"/>
            </a:avLst>
          </a:prstGeom>
          <a:ln w="190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Picture 154" descr="sagyoW051">
            <a:extLst>
              <a:ext uri="{FF2B5EF4-FFF2-40B4-BE49-F238E27FC236}">
                <a16:creationId xmlns:a16="http://schemas.microsoft.com/office/drawing/2014/main" id="{68C5239D-8F18-426F-9212-F6A25CF4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897" y="4129890"/>
            <a:ext cx="291681" cy="365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4" name="Group 413">
            <a:extLst>
              <a:ext uri="{FF2B5EF4-FFF2-40B4-BE49-F238E27FC236}">
                <a16:creationId xmlns:a16="http://schemas.microsoft.com/office/drawing/2014/main" id="{6BBDD619-E135-4779-9903-337352FBEA3B}"/>
              </a:ext>
            </a:extLst>
          </p:cNvPr>
          <p:cNvGrpSpPr/>
          <p:nvPr/>
        </p:nvGrpSpPr>
        <p:grpSpPr>
          <a:xfrm>
            <a:off x="8456641" y="1906507"/>
            <a:ext cx="1157140" cy="415123"/>
            <a:chOff x="5271654" y="4144766"/>
            <a:chExt cx="1157140" cy="415123"/>
          </a:xfrm>
        </p:grpSpPr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53E4C59E-0F4D-4385-9A31-B1F82770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54324" y="4144766"/>
              <a:ext cx="589812" cy="415123"/>
            </a:xfrm>
            <a:prstGeom prst="rect">
              <a:avLst/>
            </a:prstGeom>
          </p:spPr>
        </p:pic>
        <p:sp>
          <p:nvSpPr>
            <p:cNvPr id="416" name="Rectangle 1">
              <a:extLst>
                <a:ext uri="{FF2B5EF4-FFF2-40B4-BE49-F238E27FC236}">
                  <a16:creationId xmlns:a16="http://schemas.microsoft.com/office/drawing/2014/main" id="{78E4F521-A277-43AB-9553-306C344EC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sp>
        <p:nvSpPr>
          <p:cNvPr id="417" name="Rectangle 416">
            <a:extLst>
              <a:ext uri="{FF2B5EF4-FFF2-40B4-BE49-F238E27FC236}">
                <a16:creationId xmlns:a16="http://schemas.microsoft.com/office/drawing/2014/main" id="{92F0BE92-6FA3-48F0-B64F-6327F3CF4A06}"/>
              </a:ext>
            </a:extLst>
          </p:cNvPr>
          <p:cNvSpPr/>
          <p:nvPr/>
        </p:nvSpPr>
        <p:spPr>
          <a:xfrm>
            <a:off x="9269079" y="1845594"/>
            <a:ext cx="1046572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</a:t>
            </a:r>
          </a:p>
          <a:p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inventory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5EE6C5E-4D81-4B04-8DCC-D9A519ECD4BA}"/>
              </a:ext>
            </a:extLst>
          </p:cNvPr>
          <p:cNvGrpSpPr/>
          <p:nvPr/>
        </p:nvGrpSpPr>
        <p:grpSpPr>
          <a:xfrm>
            <a:off x="2923613" y="4314279"/>
            <a:ext cx="1248720" cy="788374"/>
            <a:chOff x="-2114380" y="2727412"/>
            <a:chExt cx="1248720" cy="788374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EC04FAC6-2838-4E1E-BF1C-45AB99FB2298}"/>
                </a:ext>
              </a:extLst>
            </p:cNvPr>
            <p:cNvGrpSpPr/>
            <p:nvPr/>
          </p:nvGrpSpPr>
          <p:grpSpPr>
            <a:xfrm>
              <a:off x="-1753871" y="2727412"/>
              <a:ext cx="519591" cy="370986"/>
              <a:chOff x="652451" y="1438854"/>
              <a:chExt cx="1792695" cy="1076137"/>
            </a:xfrm>
          </p:grpSpPr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A68D7223-D76C-4BBD-B722-057EC4BE9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451" y="1438854"/>
                <a:ext cx="1792695" cy="1076137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0F114009-5898-4953-9246-7E5518834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618" y="1885314"/>
                <a:ext cx="604831" cy="466753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69B9FD06-4E07-4066-AF83-BC15A0CA5B3E}"/>
                </a:ext>
              </a:extLst>
            </p:cNvPr>
            <p:cNvSpPr/>
            <p:nvPr/>
          </p:nvSpPr>
          <p:spPr>
            <a:xfrm>
              <a:off x="-2114380" y="2876989"/>
              <a:ext cx="1248720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Storing part</a:t>
              </a:r>
            </a:p>
          </p:txBody>
        </p:sp>
      </p:grp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E80F562-EF29-4472-8416-D907EA954735}"/>
              </a:ext>
            </a:extLst>
          </p:cNvPr>
          <p:cNvCxnSpPr>
            <a:stCxn id="258" idx="3"/>
            <a:endCxn id="180" idx="2"/>
          </p:cNvCxnSpPr>
          <p:nvPr/>
        </p:nvCxnSpPr>
        <p:spPr>
          <a:xfrm flipV="1">
            <a:off x="3803713" y="4166453"/>
            <a:ext cx="3041604" cy="333319"/>
          </a:xfrm>
          <a:prstGeom prst="bentConnector2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F1DE1A-8A72-4A71-AF9E-4EBDC4C9E60F}"/>
              </a:ext>
            </a:extLst>
          </p:cNvPr>
          <p:cNvCxnSpPr>
            <a:cxnSpLocks/>
          </p:cNvCxnSpPr>
          <p:nvPr/>
        </p:nvCxnSpPr>
        <p:spPr>
          <a:xfrm flipV="1">
            <a:off x="3676650" y="1839927"/>
            <a:ext cx="6996927" cy="56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C97ACFD-4893-4028-A8F2-E9AD67786513}"/>
              </a:ext>
            </a:extLst>
          </p:cNvPr>
          <p:cNvCxnSpPr>
            <a:cxnSpLocks/>
            <a:endCxn id="410" idx="1"/>
          </p:cNvCxnSpPr>
          <p:nvPr/>
        </p:nvCxnSpPr>
        <p:spPr>
          <a:xfrm flipV="1">
            <a:off x="3640001" y="2543528"/>
            <a:ext cx="4518781" cy="183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07641F2A-7775-4B89-A7F3-B5470871C109}"/>
              </a:ext>
            </a:extLst>
          </p:cNvPr>
          <p:cNvSpPr/>
          <p:nvPr/>
        </p:nvSpPr>
        <p:spPr>
          <a:xfrm>
            <a:off x="412760" y="6264534"/>
            <a:ext cx="11328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HC </a:t>
            </a:r>
          </a:p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DBFD3BA-2043-4569-BD9B-20ACD7EA5A32}"/>
              </a:ext>
            </a:extLst>
          </p:cNvPr>
          <p:cNvSpPr/>
          <p:nvPr/>
        </p:nvSpPr>
        <p:spPr>
          <a:xfrm>
            <a:off x="2242757" y="6240311"/>
            <a:ext cx="1132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950E3B7-3D3D-4F29-BF15-A766283D03A2}"/>
              </a:ext>
            </a:extLst>
          </p:cNvPr>
          <p:cNvSpPr/>
          <p:nvPr/>
        </p:nvSpPr>
        <p:spPr>
          <a:xfrm>
            <a:off x="5166868" y="6240311"/>
            <a:ext cx="2449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∆4pax [</a:t>
            </a:r>
            <a:r>
              <a:rPr lang="en-GB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LFC: ∆2pax</a:t>
            </a:r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F687CFEB-5EF0-413F-AD4D-3D70801AD54A}"/>
              </a:ext>
            </a:extLst>
          </p:cNvPr>
          <p:cNvSpPr/>
          <p:nvPr/>
        </p:nvSpPr>
        <p:spPr>
          <a:xfrm>
            <a:off x="8158782" y="6240311"/>
            <a:ext cx="2349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∆8pax [</a:t>
            </a:r>
            <a:r>
              <a:rPr lang="en-GB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LFC: ∆5pax</a:t>
            </a:r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D997A51-9E68-495C-A54D-9C2555D33B14}"/>
              </a:ext>
            </a:extLst>
          </p:cNvPr>
          <p:cNvSpPr/>
          <p:nvPr/>
        </p:nvSpPr>
        <p:spPr>
          <a:xfrm>
            <a:off x="10955138" y="6236498"/>
            <a:ext cx="1132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∆1pax 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553ED0D9-4E92-4765-A141-2B1827367F76}"/>
              </a:ext>
            </a:extLst>
          </p:cNvPr>
          <p:cNvSpPr/>
          <p:nvPr/>
        </p:nvSpPr>
        <p:spPr>
          <a:xfrm>
            <a:off x="5499425" y="6503818"/>
            <a:ext cx="265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∆15pax [</a:t>
            </a:r>
            <a:r>
              <a:rPr lang="en-GB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LFC: ∆10pax</a:t>
            </a:r>
            <a:r>
              <a:rPr lang="en-GB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E6F00C-E3AA-4216-86F8-15412030BB88}"/>
              </a:ext>
            </a:extLst>
          </p:cNvPr>
          <p:cNvSpPr/>
          <p:nvPr/>
        </p:nvSpPr>
        <p:spPr>
          <a:xfrm>
            <a:off x="3667127" y="3424120"/>
            <a:ext cx="393489" cy="281029"/>
          </a:xfrm>
          <a:prstGeom prst="rect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JIT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3C72990-F02F-48BC-B59A-C678F818C5C7}"/>
              </a:ext>
            </a:extLst>
          </p:cNvPr>
          <p:cNvCxnSpPr>
            <a:cxnSpLocks/>
          </p:cNvCxnSpPr>
          <p:nvPr/>
        </p:nvCxnSpPr>
        <p:spPr>
          <a:xfrm flipV="1">
            <a:off x="4065852" y="2613378"/>
            <a:ext cx="4092930" cy="1017715"/>
          </a:xfrm>
          <a:prstGeom prst="bentConnector3">
            <a:avLst>
              <a:gd name="adj1" fmla="val 624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Arrow: Down 266">
            <a:extLst>
              <a:ext uri="{FF2B5EF4-FFF2-40B4-BE49-F238E27FC236}">
                <a16:creationId xmlns:a16="http://schemas.microsoft.com/office/drawing/2014/main" id="{6AB4325A-A9B5-49DA-8E89-5F0114DABB1F}"/>
              </a:ext>
            </a:extLst>
          </p:cNvPr>
          <p:cNvSpPr/>
          <p:nvPr/>
        </p:nvSpPr>
        <p:spPr>
          <a:xfrm flipH="1">
            <a:off x="2252595" y="3256516"/>
            <a:ext cx="111834" cy="42732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6" name="Callout: Up Arrow 275">
            <a:extLst>
              <a:ext uri="{FF2B5EF4-FFF2-40B4-BE49-F238E27FC236}">
                <a16:creationId xmlns:a16="http://schemas.microsoft.com/office/drawing/2014/main" id="{CFEA3FB2-42C7-4102-B1BB-C8CFAD64BFB8}"/>
              </a:ext>
            </a:extLst>
          </p:cNvPr>
          <p:cNvSpPr/>
          <p:nvPr/>
        </p:nvSpPr>
        <p:spPr>
          <a:xfrm>
            <a:off x="484257" y="2354122"/>
            <a:ext cx="1458292" cy="879624"/>
          </a:xfrm>
          <a:prstGeom prst="upArrowCallout">
            <a:avLst>
              <a:gd name="adj1" fmla="val 23853"/>
              <a:gd name="adj2" fmla="val 25000"/>
              <a:gd name="adj3" fmla="val 25000"/>
              <a:gd name="adj4" fmla="val 69043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8130BD8-63E0-40B6-AA27-1ABBD6C98400}"/>
              </a:ext>
            </a:extLst>
          </p:cNvPr>
          <p:cNvSpPr/>
          <p:nvPr/>
        </p:nvSpPr>
        <p:spPr>
          <a:xfrm>
            <a:off x="393564" y="2900661"/>
            <a:ext cx="1813262" cy="476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1.Have barcode max 80%</a:t>
            </a:r>
          </a:p>
          <a:p>
            <a:r>
              <a:rPr lang="en-US" sz="1200" dirty="0">
                <a:solidFill>
                  <a:schemeClr val="tx1"/>
                </a:solidFill>
              </a:rPr>
              <a:t>2.No barcode 20% 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  (New supplier/cost up)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227B08-2A57-4E56-886A-5E9A2E17DBEE}"/>
              </a:ext>
            </a:extLst>
          </p:cNvPr>
          <p:cNvSpPr/>
          <p:nvPr/>
        </p:nvSpPr>
        <p:spPr>
          <a:xfrm>
            <a:off x="765251" y="3104088"/>
            <a:ext cx="52733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❶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8E5F64B-7457-4260-B96D-669B79F87C39}"/>
              </a:ext>
            </a:extLst>
          </p:cNvPr>
          <p:cNvSpPr/>
          <p:nvPr/>
        </p:nvSpPr>
        <p:spPr>
          <a:xfrm>
            <a:off x="2714178" y="1464182"/>
            <a:ext cx="1026668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FOSS classify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EB04FBF-32C4-48B1-97BC-588EFB62A026}"/>
              </a:ext>
            </a:extLst>
          </p:cNvPr>
          <p:cNvSpPr/>
          <p:nvPr/>
        </p:nvSpPr>
        <p:spPr>
          <a:xfrm>
            <a:off x="2721406" y="2023259"/>
            <a:ext cx="1026668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FOSS classify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FA78A1B5-C73E-46F5-ACFA-C05E3A1FF3F5}"/>
              </a:ext>
            </a:extLst>
          </p:cNvPr>
          <p:cNvSpPr/>
          <p:nvPr/>
        </p:nvSpPr>
        <p:spPr>
          <a:xfrm>
            <a:off x="2728031" y="4080670"/>
            <a:ext cx="1026668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FOSS classify</a:t>
            </a: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14C202A4-0C7D-42DC-A864-7A80F587E4F8}"/>
              </a:ext>
            </a:extLst>
          </p:cNvPr>
          <p:cNvCxnSpPr>
            <a:cxnSpLocks/>
          </p:cNvCxnSpPr>
          <p:nvPr/>
        </p:nvCxnSpPr>
        <p:spPr>
          <a:xfrm>
            <a:off x="11294668" y="2323949"/>
            <a:ext cx="0" cy="228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4" name="Picture 273">
            <a:extLst>
              <a:ext uri="{FF2B5EF4-FFF2-40B4-BE49-F238E27FC236}">
                <a16:creationId xmlns:a16="http://schemas.microsoft.com/office/drawing/2014/main" id="{3DF493DA-DAC9-4B79-87E1-86C06E695B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815481" y="3703201"/>
            <a:ext cx="499498" cy="453616"/>
          </a:xfrm>
          <a:prstGeom prst="rect">
            <a:avLst/>
          </a:prstGeom>
        </p:spPr>
      </p:pic>
      <p:sp>
        <p:nvSpPr>
          <p:cNvPr id="278" name="Rectangle 277">
            <a:extLst>
              <a:ext uri="{FF2B5EF4-FFF2-40B4-BE49-F238E27FC236}">
                <a16:creationId xmlns:a16="http://schemas.microsoft.com/office/drawing/2014/main" id="{B2268762-F921-4E5A-8E12-E9A44C9DEF26}"/>
              </a:ext>
            </a:extLst>
          </p:cNvPr>
          <p:cNvSpPr/>
          <p:nvPr/>
        </p:nvSpPr>
        <p:spPr>
          <a:xfrm>
            <a:off x="7979015" y="4123635"/>
            <a:ext cx="1665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print </a:t>
            </a:r>
          </a:p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card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D35FD6-8F58-0B15-6CD9-636B5AAA5F32}"/>
              </a:ext>
            </a:extLst>
          </p:cNvPr>
          <p:cNvSpPr txBox="1"/>
          <p:nvPr/>
        </p:nvSpPr>
        <p:spPr>
          <a:xfrm>
            <a:off x="1799078" y="3507057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7640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911419" y="875994"/>
            <a:ext cx="2458418" cy="79011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Manual find pallet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FA/SCM: Manual confirm Pallet status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526920" y="872710"/>
            <a:ext cx="2926124" cy="79447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sample: Q’ty, serial No ..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not know box OQC pick 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9395C9-0A2C-48A4-9E7C-D7BF36E3F4B7}"/>
              </a:ext>
            </a:extLst>
          </p:cNvPr>
          <p:cNvSpPr/>
          <p:nvPr/>
        </p:nvSpPr>
        <p:spPr>
          <a:xfrm>
            <a:off x="526921" y="497652"/>
            <a:ext cx="2926123" cy="29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① </a:t>
            </a:r>
            <a:r>
              <a:rPr lang="en-GB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 up sample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F4A81-08CD-4994-A94E-72394D9FBA4F}"/>
              </a:ext>
            </a:extLst>
          </p:cNvPr>
          <p:cNvSpPr/>
          <p:nvPr/>
        </p:nvSpPr>
        <p:spPr>
          <a:xfrm>
            <a:off x="3792687" y="504593"/>
            <a:ext cx="2807518" cy="29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②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inspection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B26658-7A09-4A0C-9516-02B4852B036C}"/>
              </a:ext>
            </a:extLst>
          </p:cNvPr>
          <p:cNvSpPr/>
          <p:nvPr/>
        </p:nvSpPr>
        <p:spPr>
          <a:xfrm>
            <a:off x="6911419" y="497652"/>
            <a:ext cx="2458418" cy="3017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③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Chop stamp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EC565-5A24-4E54-ABC5-71FCE1FCD13D}"/>
              </a:ext>
            </a:extLst>
          </p:cNvPr>
          <p:cNvSpPr/>
          <p:nvPr/>
        </p:nvSpPr>
        <p:spPr>
          <a:xfrm>
            <a:off x="9681051" y="500679"/>
            <a:ext cx="2378736" cy="305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④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Shipment</a:t>
            </a: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42887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807903" y="872710"/>
            <a:ext cx="2792302" cy="79447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Not update inspection result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make report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81051" y="872710"/>
            <a:ext cx="2378739" cy="79011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confirm product lot status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73D2A-DDF6-42BF-9ABD-EF0DD049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03" y="2323633"/>
            <a:ext cx="1476250" cy="559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67E919-FA92-4524-B57F-2264B1AE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84" y="4790450"/>
            <a:ext cx="1149423" cy="67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16CC9-9249-448F-8D73-DE1C9F1C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21581" y="4417269"/>
            <a:ext cx="1811276" cy="10526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10201641" y="2714319"/>
            <a:ext cx="1310651" cy="771199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6664" y="3948825"/>
              <a:ext cx="1157140" cy="324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500208" y="3590781"/>
            <a:ext cx="1254037" cy="636198"/>
            <a:chOff x="5283504" y="3672650"/>
            <a:chExt cx="1336998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014" y="3826192"/>
              <a:ext cx="1157140" cy="68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545E624-E01D-4F18-8584-711FF5D87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867" y="2665257"/>
            <a:ext cx="1158081" cy="486678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1992" y="4274324"/>
            <a:ext cx="0" cy="469521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0DBBD3-1459-4E51-B933-7E62A22CF8B5}"/>
              </a:ext>
            </a:extLst>
          </p:cNvPr>
          <p:cNvGrpSpPr/>
          <p:nvPr/>
        </p:nvGrpSpPr>
        <p:grpSpPr>
          <a:xfrm>
            <a:off x="7153456" y="1794656"/>
            <a:ext cx="1945490" cy="1937648"/>
            <a:chOff x="10281267" y="3278464"/>
            <a:chExt cx="1683042" cy="237686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28D8F1-6181-4606-948B-EDF47DD712B4}"/>
                </a:ext>
              </a:extLst>
            </p:cNvPr>
            <p:cNvGrpSpPr/>
            <p:nvPr/>
          </p:nvGrpSpPr>
          <p:grpSpPr>
            <a:xfrm>
              <a:off x="10281267" y="4039786"/>
              <a:ext cx="1683042" cy="1615539"/>
              <a:chOff x="10281267" y="4039786"/>
              <a:chExt cx="1683042" cy="161553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7D21DE-6514-43E9-A9AB-13F924A283FE}"/>
                  </a:ext>
                </a:extLst>
              </p:cNvPr>
              <p:cNvGrpSpPr/>
              <p:nvPr/>
            </p:nvGrpSpPr>
            <p:grpSpPr>
              <a:xfrm>
                <a:off x="10334891" y="4097283"/>
                <a:ext cx="1585609" cy="1464064"/>
                <a:chOff x="-7381889" y="6628290"/>
                <a:chExt cx="2814349" cy="251673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AF26FDE-B256-4BC0-8B72-8524522B97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F2A3DBD-08B8-49C5-9C05-A65A92111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7BF5C5A0-4A2D-4A08-8E29-6D9D1B37F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57495D95-A6B3-4B66-B7D4-1E3910AF4A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8D8D243-38BD-42EF-9262-AE0BC0CCA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23213ED-94B3-4856-8ACB-7B318EEE4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AFDAC3D4-846C-48DD-BDAE-6A5317CE0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2DBC108-D37B-413D-B43B-33ACB8798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446683-BC4B-4E59-81DA-3A26CB18DC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8357584"/>
                  <a:ext cx="901746" cy="787440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E998AF-D73F-44E8-AE33-D1F4D8D30C6D}"/>
                  </a:ext>
                </a:extLst>
              </p:cNvPr>
              <p:cNvSpPr/>
              <p:nvPr/>
            </p:nvSpPr>
            <p:spPr>
              <a:xfrm>
                <a:off x="10281267" y="4039786"/>
                <a:ext cx="1683042" cy="1615539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0981B4C-22AC-4A5A-A466-0B9D35036636}"/>
                </a:ext>
              </a:extLst>
            </p:cNvPr>
            <p:cNvSpPr/>
            <p:nvPr/>
          </p:nvSpPr>
          <p:spPr>
            <a:xfrm>
              <a:off x="10281267" y="3278464"/>
              <a:ext cx="1683042" cy="664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 warehouse</a:t>
              </a:r>
            </a:p>
            <a:p>
              <a:pPr algn="ctr"/>
              <a:r>
                <a:rPr lang="en-US" sz="1400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(E-map control)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163781" y="4348244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41736" y="4036959"/>
            <a:ext cx="1200728" cy="765681"/>
            <a:chOff x="5283504" y="3682661"/>
            <a:chExt cx="1336998" cy="94101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82661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239" y="3848551"/>
              <a:ext cx="956315" cy="679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FA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F6FC5CF-5B8B-48AC-9BF7-CD0B1282CD90}"/>
              </a:ext>
            </a:extLst>
          </p:cNvPr>
          <p:cNvCxnSpPr>
            <a:cxnSpLocks/>
          </p:cNvCxnSpPr>
          <p:nvPr/>
        </p:nvCxnSpPr>
        <p:spPr>
          <a:xfrm>
            <a:off x="2785824" y="2689344"/>
            <a:ext cx="1710934" cy="1090380"/>
          </a:xfrm>
          <a:prstGeom prst="bentConnector3">
            <a:avLst>
              <a:gd name="adj1" fmla="val 50000"/>
            </a:avLst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1064041" y="189014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5155944" y="3150204"/>
            <a:ext cx="147392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8129" y="4999690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6829203" y="4140638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39" r="2393"/>
          <a:stretch/>
        </p:blipFill>
        <p:spPr>
          <a:xfrm>
            <a:off x="10060051" y="4738637"/>
            <a:ext cx="1646154" cy="7228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10068594" y="5083358"/>
            <a:ext cx="1637611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D5A96D1-7BFA-47DB-8D45-D38BFFAC3049}"/>
              </a:ext>
            </a:extLst>
          </p:cNvPr>
          <p:cNvCxnSpPr>
            <a:cxnSpLocks/>
          </p:cNvCxnSpPr>
          <p:nvPr/>
        </p:nvCxnSpPr>
        <p:spPr>
          <a:xfrm flipV="1">
            <a:off x="8084182" y="3800703"/>
            <a:ext cx="0" cy="51141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50686" y="2234003"/>
            <a:ext cx="123845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Judge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C5BD58-F9FF-4B75-81AA-84B8FEF6023A}"/>
              </a:ext>
            </a:extLst>
          </p:cNvPr>
          <p:cNvCxnSpPr>
            <a:cxnSpLocks/>
          </p:cNvCxnSpPr>
          <p:nvPr/>
        </p:nvCxnSpPr>
        <p:spPr>
          <a:xfrm flipV="1">
            <a:off x="9202361" y="3106265"/>
            <a:ext cx="957379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V="1">
            <a:off x="10872211" y="3562689"/>
            <a:ext cx="0" cy="1084925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8991827" y="5079193"/>
            <a:ext cx="982463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106C547-E598-4472-BA3B-53C935193D65}"/>
              </a:ext>
            </a:extLst>
          </p:cNvPr>
          <p:cNvSpPr/>
          <p:nvPr/>
        </p:nvSpPr>
        <p:spPr>
          <a:xfrm>
            <a:off x="10031683" y="230108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warehouse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1751098"/>
            <a:ext cx="11532867" cy="396865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73685" y="849073"/>
            <a:ext cx="336984" cy="837566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73684" y="1748005"/>
            <a:ext cx="336984" cy="3968656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22630" y="1357678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pickup &amp; inspection progress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Eliminate 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9BFAC-4BB9-4966-85F8-7E1FA0609F2A}"/>
              </a:ext>
            </a:extLst>
          </p:cNvPr>
          <p:cNvGrpSpPr/>
          <p:nvPr/>
        </p:nvGrpSpPr>
        <p:grpSpPr>
          <a:xfrm>
            <a:off x="2542465" y="3959117"/>
            <a:ext cx="1957743" cy="483321"/>
            <a:chOff x="2736081" y="3826133"/>
            <a:chExt cx="1557271" cy="53922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C1F12-D692-4F3C-B065-A0B11B88443B}"/>
                </a:ext>
              </a:extLst>
            </p:cNvPr>
            <p:cNvCxnSpPr>
              <a:cxnSpLocks/>
            </p:cNvCxnSpPr>
            <p:nvPr/>
          </p:nvCxnSpPr>
          <p:spPr>
            <a:xfrm>
              <a:off x="3586480" y="3853457"/>
              <a:ext cx="70687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B1AE92-B3A2-4EF4-A001-3E299909D356}"/>
                </a:ext>
              </a:extLst>
            </p:cNvPr>
            <p:cNvCxnSpPr/>
            <p:nvPr/>
          </p:nvCxnSpPr>
          <p:spPr>
            <a:xfrm>
              <a:off x="3606800" y="3826133"/>
              <a:ext cx="0" cy="539222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6F54619-A811-4F09-818B-7C24469680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6081" y="4334460"/>
              <a:ext cx="87072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1F331A2F-1055-4AFF-9D7C-40FCB7A4FC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05" r="18382"/>
          <a:stretch/>
        </p:blipFill>
        <p:spPr>
          <a:xfrm rot="10800000">
            <a:off x="4771424" y="1792785"/>
            <a:ext cx="790207" cy="46156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904775" y="1840867"/>
            <a:ext cx="109605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 flipH="1">
            <a:off x="5158497" y="2282403"/>
            <a:ext cx="4402" cy="35936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14065" y="3164354"/>
            <a:ext cx="0" cy="42985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0D2CF74-BD73-4FC4-8DF5-82F167DD69FA}"/>
              </a:ext>
            </a:extLst>
          </p:cNvPr>
          <p:cNvGrpSpPr/>
          <p:nvPr/>
        </p:nvGrpSpPr>
        <p:grpSpPr>
          <a:xfrm>
            <a:off x="5340378" y="3099200"/>
            <a:ext cx="6602161" cy="2524938"/>
            <a:chOff x="5715927" y="1497407"/>
            <a:chExt cx="5251640" cy="2816995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3F5DD8E9-C09D-4B9C-B2FF-3154BCCE73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7117" y="1521889"/>
              <a:ext cx="407998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70B42EA-31B5-4812-A2F1-8D93E87E1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15927" y="4279811"/>
              <a:ext cx="5251640" cy="2335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5E02576-ACC2-4047-B05B-9ABD760066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9396" y="3904150"/>
              <a:ext cx="1" cy="406359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E06B5-7427-4103-8207-A4EFE59FC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947288" y="1497407"/>
              <a:ext cx="0" cy="2816995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384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members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482852-110A-4592-A040-D8712C505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355621"/>
              </p:ext>
            </p:extLst>
          </p:nvPr>
        </p:nvGraphicFramePr>
        <p:xfrm>
          <a:off x="826858" y="846059"/>
          <a:ext cx="10590697" cy="4673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A05DC82-52EE-462F-BAC3-5F6DF90D6FC7}"/>
              </a:ext>
            </a:extLst>
          </p:cNvPr>
          <p:cNvSpPr/>
          <p:nvPr/>
        </p:nvSpPr>
        <p:spPr>
          <a:xfrm>
            <a:off x="323850" y="485775"/>
            <a:ext cx="11563350" cy="6124575"/>
          </a:xfrm>
          <a:prstGeom prst="rect">
            <a:avLst/>
          </a:prstGeom>
          <a:noFill/>
          <a:ln w="5080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8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FB4D5-4657-4E5E-942A-5C96D0D17540}"/>
              </a:ext>
            </a:extLst>
          </p:cNvPr>
          <p:cNvGrpSpPr/>
          <p:nvPr/>
        </p:nvGrpSpPr>
        <p:grpSpPr>
          <a:xfrm>
            <a:off x="152400" y="791310"/>
            <a:ext cx="11658600" cy="5393590"/>
            <a:chOff x="642310" y="791310"/>
            <a:chExt cx="10831180" cy="4754473"/>
          </a:xfrm>
        </p:grpSpPr>
        <p:sp>
          <p:nvSpPr>
            <p:cNvPr id="5" name="AutoShape 5"/>
            <p:cNvSpPr/>
            <p:nvPr/>
          </p:nvSpPr>
          <p:spPr>
            <a:xfrm>
              <a:off x="642310" y="5545783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642310" y="3816237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642310" y="2951464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642310" y="2086691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642310" y="1221918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2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2807027" y="1232512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4036974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5266921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6496867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7726814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8956761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10186707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11460790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916839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Sept W3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128484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Sept W4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340129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W1.Oct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551773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W2.Oct~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763418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Nov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975063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Dec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86707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Jan.25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863500" y="1349720"/>
              <a:ext cx="1772078" cy="622662"/>
              <a:chOff x="0" y="-139957"/>
              <a:chExt cx="3544155" cy="1245323"/>
            </a:xfrm>
          </p:grpSpPr>
          <p:sp>
            <p:nvSpPr>
              <p:cNvPr id="26" name="TextBox 26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01</a:t>
                </a: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11/9/2024</a:t>
                </a:r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2807027" y="1395101"/>
              <a:ext cx="2415755" cy="611499"/>
            </a:xfrm>
            <a:custGeom>
              <a:avLst/>
              <a:gdLst/>
              <a:ahLst/>
              <a:cxnLst/>
              <a:rect l="l" t="t" r="r" b="b"/>
              <a:pathLst>
                <a:path w="1370808" h="182655">
                  <a:moveTo>
                    <a:pt x="49253" y="0"/>
                  </a:moveTo>
                  <a:lnTo>
                    <a:pt x="1321556" y="0"/>
                  </a:lnTo>
                  <a:cubicBezTo>
                    <a:pt x="1334618" y="0"/>
                    <a:pt x="1347146" y="5189"/>
                    <a:pt x="1356383" y="14426"/>
                  </a:cubicBezTo>
                  <a:cubicBezTo>
                    <a:pt x="1365619" y="23663"/>
                    <a:pt x="1370808" y="36190"/>
                    <a:pt x="1370808" y="49253"/>
                  </a:cubicBezTo>
                  <a:lnTo>
                    <a:pt x="1370808" y="133402"/>
                  </a:lnTo>
                  <a:cubicBezTo>
                    <a:pt x="1370808" y="160604"/>
                    <a:pt x="1348757" y="182655"/>
                    <a:pt x="1321556" y="182655"/>
                  </a:cubicBezTo>
                  <a:lnTo>
                    <a:pt x="49253" y="182655"/>
                  </a:lnTo>
                  <a:cubicBezTo>
                    <a:pt x="22051" y="182655"/>
                    <a:pt x="0" y="160604"/>
                    <a:pt x="0" y="133402"/>
                  </a:cubicBezTo>
                  <a:lnTo>
                    <a:pt x="0" y="49253"/>
                  </a:lnTo>
                  <a:cubicBezTo>
                    <a:pt x="0" y="22051"/>
                    <a:pt x="22051" y="0"/>
                    <a:pt x="49253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45720" bIns="45720" anchor="ctr" anchorCtr="0"/>
            <a:lstStyle/>
            <a:p>
              <a:pPr algn="ctr">
                <a:lnSpc>
                  <a:spcPts val="1680"/>
                </a:lnSpc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Project Establishment &amp; </a:t>
              </a:r>
            </a:p>
            <a:p>
              <a:pPr algn="ctr">
                <a:lnSpc>
                  <a:spcPts val="1680"/>
                </a:lnSpc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Environment Preparation</a:t>
              </a:r>
            </a:p>
          </p:txBody>
        </p:sp>
        <p:sp>
          <p:nvSpPr>
            <p:cNvPr id="31" name="AutoShape 31"/>
            <p:cNvSpPr/>
            <p:nvPr/>
          </p:nvSpPr>
          <p:spPr>
            <a:xfrm>
              <a:off x="653090" y="4681010"/>
              <a:ext cx="1082040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863500" y="2214260"/>
              <a:ext cx="1772078" cy="622662"/>
              <a:chOff x="0" y="-139957"/>
              <a:chExt cx="3544155" cy="1245323"/>
            </a:xfrm>
          </p:grpSpPr>
          <p:sp>
            <p:nvSpPr>
              <p:cNvPr id="34" name="TextBox 34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02</a:t>
                </a:r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23/9/2024</a:t>
                </a: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863500" y="3078801"/>
              <a:ext cx="1772078" cy="622662"/>
              <a:chOff x="0" y="-139957"/>
              <a:chExt cx="3544155" cy="1245323"/>
            </a:xfrm>
          </p:grpSpPr>
          <p:sp>
            <p:nvSpPr>
              <p:cNvPr id="37" name="TextBox 37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03</a:t>
                </a: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1/11/2024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863500" y="3943341"/>
              <a:ext cx="1772078" cy="622662"/>
              <a:chOff x="0" y="-139957"/>
              <a:chExt cx="3544155" cy="1245323"/>
            </a:xfrm>
          </p:grpSpPr>
          <p:sp>
            <p:nvSpPr>
              <p:cNvPr id="40" name="TextBox 40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04</a:t>
                </a:r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1/12/2024</a:t>
                </a: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863500" y="4807882"/>
              <a:ext cx="1772078" cy="622662"/>
              <a:chOff x="0" y="-139957"/>
              <a:chExt cx="3544155" cy="1245323"/>
            </a:xfrm>
          </p:grpSpPr>
          <p:sp>
            <p:nvSpPr>
              <p:cNvPr id="43" name="TextBox 43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05</a:t>
                </a:r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20/1/2025</a:t>
                </a:r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5379337" y="1380177"/>
              <a:ext cx="1037927" cy="567463"/>
            </a:xfrm>
            <a:custGeom>
              <a:avLst/>
              <a:gdLst/>
              <a:ahLst/>
              <a:cxnLst/>
              <a:rect l="l" t="t" r="r" b="b"/>
              <a:pathLst>
                <a:path w="1262723" h="182655">
                  <a:moveTo>
                    <a:pt x="53469" y="0"/>
                  </a:moveTo>
                  <a:lnTo>
                    <a:pt x="1209254" y="0"/>
                  </a:lnTo>
                  <a:cubicBezTo>
                    <a:pt x="1223435" y="0"/>
                    <a:pt x="1237034" y="5633"/>
                    <a:pt x="1247062" y="15661"/>
                  </a:cubicBezTo>
                  <a:cubicBezTo>
                    <a:pt x="1257089" y="25688"/>
                    <a:pt x="1262723" y="39288"/>
                    <a:pt x="1262723" y="53469"/>
                  </a:cubicBezTo>
                  <a:lnTo>
                    <a:pt x="1262723" y="129186"/>
                  </a:lnTo>
                  <a:cubicBezTo>
                    <a:pt x="1262723" y="158716"/>
                    <a:pt x="1238784" y="182655"/>
                    <a:pt x="1209254" y="182655"/>
                  </a:cubicBezTo>
                  <a:lnTo>
                    <a:pt x="53469" y="182655"/>
                  </a:lnTo>
                  <a:cubicBezTo>
                    <a:pt x="23939" y="182655"/>
                    <a:pt x="0" y="158716"/>
                    <a:pt x="0" y="129186"/>
                  </a:cubicBezTo>
                  <a:lnTo>
                    <a:pt x="0" y="53469"/>
                  </a:lnTo>
                  <a:cubicBezTo>
                    <a:pt x="0" y="23939"/>
                    <a:pt x="23939" y="0"/>
                    <a:pt x="534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r>
                <a:rPr lang="en-US" sz="1067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Project plan &amp; Approve</a:t>
              </a:r>
            </a:p>
          </p:txBody>
        </p:sp>
        <p:sp>
          <p:nvSpPr>
            <p:cNvPr id="50" name="Freeform 50"/>
            <p:cNvSpPr/>
            <p:nvPr/>
          </p:nvSpPr>
          <p:spPr>
            <a:xfrm>
              <a:off x="5265602" y="2279413"/>
              <a:ext cx="1204089" cy="539988"/>
            </a:xfrm>
            <a:custGeom>
              <a:avLst/>
              <a:gdLst/>
              <a:ahLst/>
              <a:cxnLst/>
              <a:rect l="l" t="t" r="r" b="b"/>
              <a:pathLst>
                <a:path w="2145243" h="182655">
                  <a:moveTo>
                    <a:pt x="31473" y="0"/>
                  </a:moveTo>
                  <a:lnTo>
                    <a:pt x="2113770" y="0"/>
                  </a:lnTo>
                  <a:cubicBezTo>
                    <a:pt x="2122117" y="0"/>
                    <a:pt x="2130122" y="3316"/>
                    <a:pt x="2136025" y="9218"/>
                  </a:cubicBezTo>
                  <a:cubicBezTo>
                    <a:pt x="2141927" y="15120"/>
                    <a:pt x="2145243" y="23126"/>
                    <a:pt x="2145243" y="31473"/>
                  </a:cubicBezTo>
                  <a:lnTo>
                    <a:pt x="2145243" y="151183"/>
                  </a:lnTo>
                  <a:cubicBezTo>
                    <a:pt x="2145243" y="159530"/>
                    <a:pt x="2141927" y="167535"/>
                    <a:pt x="2136025" y="173437"/>
                  </a:cubicBezTo>
                  <a:cubicBezTo>
                    <a:pt x="2130122" y="179339"/>
                    <a:pt x="2122117" y="182655"/>
                    <a:pt x="2113770" y="182655"/>
                  </a:cubicBezTo>
                  <a:lnTo>
                    <a:pt x="31473" y="182655"/>
                  </a:lnTo>
                  <a:cubicBezTo>
                    <a:pt x="23126" y="182655"/>
                    <a:pt x="15120" y="179339"/>
                    <a:pt x="9218" y="173437"/>
                  </a:cubicBezTo>
                  <a:cubicBezTo>
                    <a:pt x="3316" y="167535"/>
                    <a:pt x="0" y="159530"/>
                    <a:pt x="0" y="151183"/>
                  </a:cubicBezTo>
                  <a:lnTo>
                    <a:pt x="0" y="31473"/>
                  </a:lnTo>
                  <a:cubicBezTo>
                    <a:pt x="0" y="23126"/>
                    <a:pt x="3316" y="15120"/>
                    <a:pt x="9218" y="9218"/>
                  </a:cubicBezTo>
                  <a:cubicBezTo>
                    <a:pt x="15120" y="3316"/>
                    <a:pt x="23126" y="0"/>
                    <a:pt x="31473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Concept scope confirm</a:t>
              </a:r>
            </a:p>
          </p:txBody>
        </p:sp>
        <p:sp>
          <p:nvSpPr>
            <p:cNvPr id="53" name="Freeform 53"/>
            <p:cNvSpPr/>
            <p:nvPr/>
          </p:nvSpPr>
          <p:spPr>
            <a:xfrm>
              <a:off x="6593690" y="3132633"/>
              <a:ext cx="1380373" cy="541063"/>
            </a:xfrm>
            <a:custGeom>
              <a:avLst/>
              <a:gdLst/>
              <a:ahLst/>
              <a:cxnLst/>
              <a:rect l="l" t="t" r="r" b="b"/>
              <a:pathLst>
                <a:path w="1077307" h="182655">
                  <a:moveTo>
                    <a:pt x="62671" y="0"/>
                  </a:moveTo>
                  <a:lnTo>
                    <a:pt x="1014636" y="0"/>
                  </a:lnTo>
                  <a:cubicBezTo>
                    <a:pt x="1049248" y="0"/>
                    <a:pt x="1077307" y="28059"/>
                    <a:pt x="1077307" y="62671"/>
                  </a:cubicBezTo>
                  <a:lnTo>
                    <a:pt x="1077307" y="119984"/>
                  </a:lnTo>
                  <a:cubicBezTo>
                    <a:pt x="1077307" y="136605"/>
                    <a:pt x="1070704" y="152546"/>
                    <a:pt x="1058951" y="164299"/>
                  </a:cubicBezTo>
                  <a:cubicBezTo>
                    <a:pt x="1047198" y="176052"/>
                    <a:pt x="1031257" y="182655"/>
                    <a:pt x="1014636" y="182655"/>
                  </a:cubicBezTo>
                  <a:lnTo>
                    <a:pt x="62671" y="182655"/>
                  </a:lnTo>
                  <a:cubicBezTo>
                    <a:pt x="28059" y="182655"/>
                    <a:pt x="0" y="154596"/>
                    <a:pt x="0" y="119984"/>
                  </a:cubicBezTo>
                  <a:lnTo>
                    <a:pt x="0" y="62671"/>
                  </a:lnTo>
                  <a:cubicBezTo>
                    <a:pt x="0" y="28059"/>
                    <a:pt x="28059" y="0"/>
                    <a:pt x="626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Functions confirmation</a:t>
              </a:r>
            </a:p>
          </p:txBody>
        </p:sp>
        <p:sp>
          <p:nvSpPr>
            <p:cNvPr id="56" name="Freeform 56"/>
            <p:cNvSpPr/>
            <p:nvPr/>
          </p:nvSpPr>
          <p:spPr>
            <a:xfrm>
              <a:off x="8044490" y="3134508"/>
              <a:ext cx="613325" cy="535357"/>
            </a:xfrm>
            <a:custGeom>
              <a:avLst/>
              <a:gdLst/>
              <a:ahLst/>
              <a:cxnLst/>
              <a:rect l="l" t="t" r="r" b="b"/>
              <a:pathLst>
                <a:path w="1080602" h="178537">
                  <a:moveTo>
                    <a:pt x="62480" y="0"/>
                  </a:moveTo>
                  <a:lnTo>
                    <a:pt x="1018121" y="0"/>
                  </a:lnTo>
                  <a:cubicBezTo>
                    <a:pt x="1034692" y="0"/>
                    <a:pt x="1050584" y="6583"/>
                    <a:pt x="1062302" y="18300"/>
                  </a:cubicBezTo>
                  <a:cubicBezTo>
                    <a:pt x="1074019" y="30017"/>
                    <a:pt x="1080602" y="45910"/>
                    <a:pt x="1080602" y="62480"/>
                  </a:cubicBezTo>
                  <a:lnTo>
                    <a:pt x="1080602" y="116057"/>
                  </a:lnTo>
                  <a:cubicBezTo>
                    <a:pt x="1080602" y="150564"/>
                    <a:pt x="1052628" y="178537"/>
                    <a:pt x="1018121" y="178537"/>
                  </a:cubicBezTo>
                  <a:lnTo>
                    <a:pt x="62480" y="178537"/>
                  </a:lnTo>
                  <a:cubicBezTo>
                    <a:pt x="27973" y="178537"/>
                    <a:pt x="0" y="150564"/>
                    <a:pt x="0" y="116057"/>
                  </a:cubicBezTo>
                  <a:lnTo>
                    <a:pt x="0" y="62480"/>
                  </a:lnTo>
                  <a:cubicBezTo>
                    <a:pt x="0" y="27973"/>
                    <a:pt x="27973" y="0"/>
                    <a:pt x="62480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Unit Test</a:t>
              </a:r>
            </a:p>
          </p:txBody>
        </p:sp>
        <p:sp>
          <p:nvSpPr>
            <p:cNvPr id="62" name="Freeform 62"/>
            <p:cNvSpPr/>
            <p:nvPr/>
          </p:nvSpPr>
          <p:spPr>
            <a:xfrm>
              <a:off x="9041711" y="3973274"/>
              <a:ext cx="1073085" cy="567845"/>
            </a:xfrm>
            <a:custGeom>
              <a:avLst/>
              <a:gdLst/>
              <a:ahLst/>
              <a:cxnLst/>
              <a:rect l="l" t="t" r="r" b="b"/>
              <a:pathLst>
                <a:path w="1628883" h="182655">
                  <a:moveTo>
                    <a:pt x="41449" y="0"/>
                  </a:moveTo>
                  <a:lnTo>
                    <a:pt x="1587434" y="0"/>
                  </a:lnTo>
                  <a:cubicBezTo>
                    <a:pt x="1610326" y="0"/>
                    <a:pt x="1628883" y="18558"/>
                    <a:pt x="1628883" y="41449"/>
                  </a:cubicBezTo>
                  <a:lnTo>
                    <a:pt x="1628883" y="141206"/>
                  </a:lnTo>
                  <a:cubicBezTo>
                    <a:pt x="1628883" y="164098"/>
                    <a:pt x="1610326" y="182655"/>
                    <a:pt x="1587434" y="182655"/>
                  </a:cubicBezTo>
                  <a:lnTo>
                    <a:pt x="41449" y="182655"/>
                  </a:lnTo>
                  <a:cubicBezTo>
                    <a:pt x="18558" y="182655"/>
                    <a:pt x="0" y="164098"/>
                    <a:pt x="0" y="141206"/>
                  </a:cubicBezTo>
                  <a:lnTo>
                    <a:pt x="0" y="41449"/>
                  </a:lnTo>
                  <a:cubicBezTo>
                    <a:pt x="0" y="18558"/>
                    <a:pt x="18558" y="0"/>
                    <a:pt x="41449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SIT</a:t>
              </a:r>
            </a:p>
          </p:txBody>
        </p:sp>
        <p:sp>
          <p:nvSpPr>
            <p:cNvPr id="65" name="Freeform 65"/>
            <p:cNvSpPr/>
            <p:nvPr/>
          </p:nvSpPr>
          <p:spPr>
            <a:xfrm>
              <a:off x="10258619" y="3985356"/>
              <a:ext cx="770032" cy="537477"/>
            </a:xfrm>
            <a:custGeom>
              <a:avLst/>
              <a:gdLst/>
              <a:ahLst/>
              <a:cxnLst/>
              <a:rect l="l" t="t" r="r" b="b"/>
              <a:pathLst>
                <a:path w="722422" h="182655">
                  <a:moveTo>
                    <a:pt x="91328" y="0"/>
                  </a:moveTo>
                  <a:lnTo>
                    <a:pt x="631094" y="0"/>
                  </a:lnTo>
                  <a:cubicBezTo>
                    <a:pt x="655316" y="0"/>
                    <a:pt x="678545" y="9622"/>
                    <a:pt x="695672" y="26749"/>
                  </a:cubicBezTo>
                  <a:cubicBezTo>
                    <a:pt x="712800" y="43877"/>
                    <a:pt x="722422" y="67106"/>
                    <a:pt x="722422" y="91328"/>
                  </a:cubicBezTo>
                  <a:lnTo>
                    <a:pt x="722422" y="91328"/>
                  </a:lnTo>
                  <a:cubicBezTo>
                    <a:pt x="722422" y="141767"/>
                    <a:pt x="681533" y="182655"/>
                    <a:pt x="631094" y="182655"/>
                  </a:cubicBezTo>
                  <a:lnTo>
                    <a:pt x="91328" y="182655"/>
                  </a:lnTo>
                  <a:cubicBezTo>
                    <a:pt x="40889" y="182655"/>
                    <a:pt x="0" y="141767"/>
                    <a:pt x="0" y="91328"/>
                  </a:cubicBezTo>
                  <a:lnTo>
                    <a:pt x="0" y="91328"/>
                  </a:lnTo>
                  <a:cubicBezTo>
                    <a:pt x="0" y="40889"/>
                    <a:pt x="40889" y="0"/>
                    <a:pt x="91328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UAT</a:t>
              </a:r>
            </a:p>
          </p:txBody>
        </p:sp>
        <p:sp>
          <p:nvSpPr>
            <p:cNvPr id="73" name="Freeform 50">
              <a:extLst>
                <a:ext uri="{FF2B5EF4-FFF2-40B4-BE49-F238E27FC236}">
                  <a16:creationId xmlns:a16="http://schemas.microsoft.com/office/drawing/2014/main" id="{314C0EE7-8D3E-E10B-9091-7937D1865B8B}"/>
                </a:ext>
              </a:extLst>
            </p:cNvPr>
            <p:cNvSpPr/>
            <p:nvPr/>
          </p:nvSpPr>
          <p:spPr>
            <a:xfrm>
              <a:off x="6546390" y="2279883"/>
              <a:ext cx="3548804" cy="539987"/>
            </a:xfrm>
            <a:custGeom>
              <a:avLst/>
              <a:gdLst/>
              <a:ahLst/>
              <a:cxnLst/>
              <a:rect l="l" t="t" r="r" b="b"/>
              <a:pathLst>
                <a:path w="2145243" h="182655">
                  <a:moveTo>
                    <a:pt x="31473" y="0"/>
                  </a:moveTo>
                  <a:lnTo>
                    <a:pt x="2113770" y="0"/>
                  </a:lnTo>
                  <a:cubicBezTo>
                    <a:pt x="2122117" y="0"/>
                    <a:pt x="2130122" y="3316"/>
                    <a:pt x="2136025" y="9218"/>
                  </a:cubicBezTo>
                  <a:cubicBezTo>
                    <a:pt x="2141927" y="15120"/>
                    <a:pt x="2145243" y="23126"/>
                    <a:pt x="2145243" y="31473"/>
                  </a:cubicBezTo>
                  <a:lnTo>
                    <a:pt x="2145243" y="151183"/>
                  </a:lnTo>
                  <a:cubicBezTo>
                    <a:pt x="2145243" y="159530"/>
                    <a:pt x="2141927" y="167535"/>
                    <a:pt x="2136025" y="173437"/>
                  </a:cubicBezTo>
                  <a:cubicBezTo>
                    <a:pt x="2130122" y="179339"/>
                    <a:pt x="2122117" y="182655"/>
                    <a:pt x="2113770" y="182655"/>
                  </a:cubicBezTo>
                  <a:lnTo>
                    <a:pt x="31473" y="182655"/>
                  </a:lnTo>
                  <a:cubicBezTo>
                    <a:pt x="23126" y="182655"/>
                    <a:pt x="15120" y="179339"/>
                    <a:pt x="9218" y="173437"/>
                  </a:cubicBezTo>
                  <a:cubicBezTo>
                    <a:pt x="3316" y="167535"/>
                    <a:pt x="0" y="159530"/>
                    <a:pt x="0" y="151183"/>
                  </a:cubicBezTo>
                  <a:lnTo>
                    <a:pt x="0" y="31473"/>
                  </a:lnTo>
                  <a:cubicBezTo>
                    <a:pt x="0" y="23126"/>
                    <a:pt x="3316" y="15120"/>
                    <a:pt x="9218" y="9218"/>
                  </a:cubicBezTo>
                  <a:cubicBezTo>
                    <a:pt x="15120" y="3316"/>
                    <a:pt x="23126" y="0"/>
                    <a:pt x="31473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System design &amp; develop</a:t>
              </a:r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BB9BC98D-3331-C96D-06CD-50B6BD5FC2C9}"/>
                </a:ext>
              </a:extLst>
            </p:cNvPr>
            <p:cNvSpPr/>
            <p:nvPr/>
          </p:nvSpPr>
          <p:spPr>
            <a:xfrm>
              <a:off x="8755691" y="3150879"/>
              <a:ext cx="1380373" cy="541063"/>
            </a:xfrm>
            <a:custGeom>
              <a:avLst/>
              <a:gdLst/>
              <a:ahLst/>
              <a:cxnLst/>
              <a:rect l="l" t="t" r="r" b="b"/>
              <a:pathLst>
                <a:path w="1077307" h="182655">
                  <a:moveTo>
                    <a:pt x="62671" y="0"/>
                  </a:moveTo>
                  <a:lnTo>
                    <a:pt x="1014636" y="0"/>
                  </a:lnTo>
                  <a:cubicBezTo>
                    <a:pt x="1049248" y="0"/>
                    <a:pt x="1077307" y="28059"/>
                    <a:pt x="1077307" y="62671"/>
                  </a:cubicBezTo>
                  <a:lnTo>
                    <a:pt x="1077307" y="119984"/>
                  </a:lnTo>
                  <a:cubicBezTo>
                    <a:pt x="1077307" y="136605"/>
                    <a:pt x="1070704" y="152546"/>
                    <a:pt x="1058951" y="164299"/>
                  </a:cubicBezTo>
                  <a:cubicBezTo>
                    <a:pt x="1047198" y="176052"/>
                    <a:pt x="1031257" y="182655"/>
                    <a:pt x="1014636" y="182655"/>
                  </a:cubicBezTo>
                  <a:lnTo>
                    <a:pt x="62671" y="182655"/>
                  </a:lnTo>
                  <a:cubicBezTo>
                    <a:pt x="28059" y="182655"/>
                    <a:pt x="0" y="154596"/>
                    <a:pt x="0" y="119984"/>
                  </a:cubicBezTo>
                  <a:lnTo>
                    <a:pt x="0" y="62671"/>
                  </a:lnTo>
                  <a:cubicBezTo>
                    <a:pt x="0" y="28059"/>
                    <a:pt x="28059" y="0"/>
                    <a:pt x="626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Functions confirmation</a:t>
              </a:r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508B0D6A-EF97-0242-8FEB-94611AF2A613}"/>
                </a:ext>
              </a:extLst>
            </p:cNvPr>
            <p:cNvSpPr/>
            <p:nvPr/>
          </p:nvSpPr>
          <p:spPr>
            <a:xfrm>
              <a:off x="10220858" y="3152247"/>
              <a:ext cx="613325" cy="535357"/>
            </a:xfrm>
            <a:custGeom>
              <a:avLst/>
              <a:gdLst/>
              <a:ahLst/>
              <a:cxnLst/>
              <a:rect l="l" t="t" r="r" b="b"/>
              <a:pathLst>
                <a:path w="1080602" h="178537">
                  <a:moveTo>
                    <a:pt x="62480" y="0"/>
                  </a:moveTo>
                  <a:lnTo>
                    <a:pt x="1018121" y="0"/>
                  </a:lnTo>
                  <a:cubicBezTo>
                    <a:pt x="1034692" y="0"/>
                    <a:pt x="1050584" y="6583"/>
                    <a:pt x="1062302" y="18300"/>
                  </a:cubicBezTo>
                  <a:cubicBezTo>
                    <a:pt x="1074019" y="30017"/>
                    <a:pt x="1080602" y="45910"/>
                    <a:pt x="1080602" y="62480"/>
                  </a:cubicBezTo>
                  <a:lnTo>
                    <a:pt x="1080602" y="116057"/>
                  </a:lnTo>
                  <a:cubicBezTo>
                    <a:pt x="1080602" y="150564"/>
                    <a:pt x="1052628" y="178537"/>
                    <a:pt x="1018121" y="178537"/>
                  </a:cubicBezTo>
                  <a:lnTo>
                    <a:pt x="62480" y="178537"/>
                  </a:lnTo>
                  <a:cubicBezTo>
                    <a:pt x="27973" y="178537"/>
                    <a:pt x="0" y="150564"/>
                    <a:pt x="0" y="116057"/>
                  </a:cubicBezTo>
                  <a:lnTo>
                    <a:pt x="0" y="62480"/>
                  </a:lnTo>
                  <a:cubicBezTo>
                    <a:pt x="0" y="27973"/>
                    <a:pt x="27973" y="0"/>
                    <a:pt x="62480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Unit Test</a:t>
              </a:r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0F4C0943-B37D-8A90-C3F0-666F57C0A630}"/>
                </a:ext>
              </a:extLst>
            </p:cNvPr>
            <p:cNvSpPr/>
            <p:nvPr/>
          </p:nvSpPr>
          <p:spPr>
            <a:xfrm>
              <a:off x="10878930" y="4845507"/>
              <a:ext cx="537113" cy="537476"/>
            </a:xfrm>
            <a:custGeom>
              <a:avLst/>
              <a:gdLst/>
              <a:ahLst/>
              <a:cxnLst/>
              <a:rect l="l" t="t" r="r" b="b"/>
              <a:pathLst>
                <a:path w="722422" h="182655">
                  <a:moveTo>
                    <a:pt x="91328" y="0"/>
                  </a:moveTo>
                  <a:lnTo>
                    <a:pt x="631094" y="0"/>
                  </a:lnTo>
                  <a:cubicBezTo>
                    <a:pt x="655316" y="0"/>
                    <a:pt x="678545" y="9622"/>
                    <a:pt x="695672" y="26749"/>
                  </a:cubicBezTo>
                  <a:cubicBezTo>
                    <a:pt x="712800" y="43877"/>
                    <a:pt x="722422" y="67106"/>
                    <a:pt x="722422" y="91328"/>
                  </a:cubicBezTo>
                  <a:lnTo>
                    <a:pt x="722422" y="91328"/>
                  </a:lnTo>
                  <a:cubicBezTo>
                    <a:pt x="722422" y="141767"/>
                    <a:pt x="681533" y="182655"/>
                    <a:pt x="631094" y="182655"/>
                  </a:cubicBezTo>
                  <a:lnTo>
                    <a:pt x="91328" y="182655"/>
                  </a:lnTo>
                  <a:cubicBezTo>
                    <a:pt x="40889" y="182655"/>
                    <a:pt x="0" y="141767"/>
                    <a:pt x="0" y="91328"/>
                  </a:cubicBezTo>
                  <a:lnTo>
                    <a:pt x="0" y="91328"/>
                  </a:lnTo>
                  <a:cubicBezTo>
                    <a:pt x="0" y="40889"/>
                    <a:pt x="40889" y="0"/>
                    <a:pt x="91328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GO-LIVE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F756E0CF-1636-48F8-8C6B-1D588D5A77C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Schedule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7C9C8C3-9D4A-4D1F-91D7-BDAA5E31D99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EE5A3B-E4A3-4D07-BE6D-EFD94DC1AE5A}"/>
              </a:ext>
            </a:extLst>
          </p:cNvPr>
          <p:cNvCxnSpPr>
            <a:cxnSpLocks/>
          </p:cNvCxnSpPr>
          <p:nvPr/>
        </p:nvCxnSpPr>
        <p:spPr>
          <a:xfrm flipV="1">
            <a:off x="2157945" y="1844876"/>
            <a:ext cx="1406173" cy="3707"/>
          </a:xfrm>
          <a:prstGeom prst="line">
            <a:avLst/>
          </a:prstGeom>
          <a:ln w="2857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5A5DAC4-F7A5-4CF7-BFBB-9047D017F3B6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of OQC pickup sample &amp; chop stamp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38064C-F8A0-4F7C-9C31-76AC9DD42BA0}"/>
              </a:ext>
            </a:extLst>
          </p:cNvPr>
          <p:cNvGrpSpPr/>
          <p:nvPr/>
        </p:nvGrpSpPr>
        <p:grpSpPr>
          <a:xfrm>
            <a:off x="96400" y="949785"/>
            <a:ext cx="12042256" cy="4726588"/>
            <a:chOff x="89263" y="744834"/>
            <a:chExt cx="12042256" cy="4587579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3420DCA-A5C8-4325-906F-A2E2049A5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5710" y="3437109"/>
              <a:ext cx="0" cy="1042463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E0664D2-2334-4F59-A690-C8184D95C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025" y="4707898"/>
              <a:ext cx="3949409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4234A3-CE31-4794-A621-3E736E8B0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4457" y="3196727"/>
              <a:ext cx="6675830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0042C79-720B-4990-A09E-62E5FB86C5AF}"/>
                </a:ext>
              </a:extLst>
            </p:cNvPr>
            <p:cNvCxnSpPr/>
            <p:nvPr/>
          </p:nvCxnSpPr>
          <p:spPr>
            <a:xfrm>
              <a:off x="2745464" y="1027856"/>
              <a:ext cx="8577682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465DC4-C4DD-478F-837B-8B9F4D469208}"/>
                </a:ext>
              </a:extLst>
            </p:cNvPr>
            <p:cNvSpPr/>
            <p:nvPr/>
          </p:nvSpPr>
          <p:spPr>
            <a:xfrm>
              <a:off x="3202113" y="837925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Production plan</a:t>
              </a:r>
              <a:r>
                <a:rPr lang="en-US" sz="1000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7AB900-7D28-4975-88B9-3B5577799047}"/>
                </a:ext>
              </a:extLst>
            </p:cNvPr>
            <p:cNvSpPr/>
            <p:nvPr/>
          </p:nvSpPr>
          <p:spPr>
            <a:xfrm>
              <a:off x="4078614" y="837925"/>
              <a:ext cx="59989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Pick up sample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660452-E1A4-4E1F-B0F3-076C2AC7E8BA}"/>
                </a:ext>
              </a:extLst>
            </p:cNvPr>
            <p:cNvSpPr/>
            <p:nvPr/>
          </p:nvSpPr>
          <p:spPr>
            <a:xfrm>
              <a:off x="7006098" y="831854"/>
              <a:ext cx="8282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 Normal inspection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D173-7DF5-4F43-B899-16820A5924FE}"/>
                </a:ext>
              </a:extLst>
            </p:cNvPr>
            <p:cNvSpPr/>
            <p:nvPr/>
          </p:nvSpPr>
          <p:spPr>
            <a:xfrm>
              <a:off x="7999843" y="831854"/>
              <a:ext cx="106780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 / Inner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B70FB-7BD9-4092-83BC-58FD5C3D1E03}"/>
                </a:ext>
              </a:extLst>
            </p:cNvPr>
            <p:cNvSpPr/>
            <p:nvPr/>
          </p:nvSpPr>
          <p:spPr>
            <a:xfrm>
              <a:off x="9235043" y="827801"/>
              <a:ext cx="68801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A08AE5-4023-46A0-A258-27FDFA095540}"/>
                </a:ext>
              </a:extLst>
            </p:cNvPr>
            <p:cNvSpPr/>
            <p:nvPr/>
          </p:nvSpPr>
          <p:spPr>
            <a:xfrm>
              <a:off x="10105621" y="827801"/>
              <a:ext cx="105798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Inner/Outer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B1CEB-C6BF-4D90-909F-362CD85C162A}"/>
                </a:ext>
              </a:extLst>
            </p:cNvPr>
            <p:cNvSpPr/>
            <p:nvPr/>
          </p:nvSpPr>
          <p:spPr>
            <a:xfrm>
              <a:off x="11342292" y="827801"/>
              <a:ext cx="643576" cy="4001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Return to Pallet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BD5F15-6157-487F-BC77-81910608ED8F}"/>
                </a:ext>
              </a:extLst>
            </p:cNvPr>
            <p:cNvSpPr/>
            <p:nvPr/>
          </p:nvSpPr>
          <p:spPr>
            <a:xfrm>
              <a:off x="4888765" y="827801"/>
              <a:ext cx="108537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 Inner/Outer 1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st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B093C5-BF4E-46F7-9C6C-82C71B9615F7}"/>
                </a:ext>
              </a:extLst>
            </p:cNvPr>
            <p:cNvSpPr/>
            <p:nvPr/>
          </p:nvSpPr>
          <p:spPr>
            <a:xfrm>
              <a:off x="6145650" y="827801"/>
              <a:ext cx="67595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1st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4411C1-0EC1-4242-993A-6084D0A9A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54781" y="1247094"/>
              <a:ext cx="0" cy="1714469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C729E5-BA81-4A8C-9601-8DAA8067B041}"/>
                </a:ext>
              </a:extLst>
            </p:cNvPr>
            <p:cNvSpPr/>
            <p:nvPr/>
          </p:nvSpPr>
          <p:spPr>
            <a:xfrm>
              <a:off x="10983601" y="2986439"/>
              <a:ext cx="100226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Pallet ID&amp;F/G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C874A2-436A-4E92-9475-FC7373E172CB}"/>
                </a:ext>
              </a:extLst>
            </p:cNvPr>
            <p:cNvSpPr/>
            <p:nvPr/>
          </p:nvSpPr>
          <p:spPr>
            <a:xfrm>
              <a:off x="9428768" y="2986439"/>
              <a:ext cx="131197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Matching Pallet ID &amp; Outer carton box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BB6620-01E8-4E74-9C56-CCD3D7733EBE}"/>
                </a:ext>
              </a:extLst>
            </p:cNvPr>
            <p:cNvSpPr/>
            <p:nvPr/>
          </p:nvSpPr>
          <p:spPr>
            <a:xfrm>
              <a:off x="7916970" y="2986468"/>
              <a:ext cx="1237753" cy="4000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Record Pallet ID &amp; S/N carton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43CE6B-0FA7-4B56-BDF2-08C1D1C56D31}"/>
                </a:ext>
              </a:extLst>
            </p:cNvPr>
            <p:cNvSpPr/>
            <p:nvPr/>
          </p:nvSpPr>
          <p:spPr>
            <a:xfrm>
              <a:off x="6418175" y="2986475"/>
              <a:ext cx="1234724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all lots same model, shift, Line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9613CB-12FA-4BBA-BA37-7CADB3729410}"/>
                </a:ext>
              </a:extLst>
            </p:cNvPr>
            <p:cNvSpPr/>
            <p:nvPr/>
          </p:nvSpPr>
          <p:spPr>
            <a:xfrm>
              <a:off x="4700277" y="2996671"/>
              <a:ext cx="1421397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Chop stamp physical 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all lots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C44991-001A-461F-9566-DDF20E6EEE7D}"/>
                </a:ext>
              </a:extLst>
            </p:cNvPr>
            <p:cNvSpPr/>
            <p:nvPr/>
          </p:nvSpPr>
          <p:spPr>
            <a:xfrm>
              <a:off x="3731945" y="2986439"/>
              <a:ext cx="695793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Report daily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787B5D-F11B-45F8-92A5-023C31E0E407}"/>
                </a:ext>
              </a:extLst>
            </p:cNvPr>
            <p:cNvSpPr/>
            <p:nvPr/>
          </p:nvSpPr>
          <p:spPr>
            <a:xfrm>
              <a:off x="2328256" y="837925"/>
              <a:ext cx="68946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PCS issue Pro plan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F1E4AB-90D7-4ADD-AE27-574872948451}"/>
                </a:ext>
              </a:extLst>
            </p:cNvPr>
            <p:cNvSpPr/>
            <p:nvPr/>
          </p:nvSpPr>
          <p:spPr>
            <a:xfrm>
              <a:off x="3382440" y="1211559"/>
              <a:ext cx="649494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①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6B9B25-9A39-4DFE-B4BF-99B144DA22FD}"/>
                </a:ext>
              </a:extLst>
            </p:cNvPr>
            <p:cNvSpPr/>
            <p:nvPr/>
          </p:nvSpPr>
          <p:spPr>
            <a:xfrm>
              <a:off x="4055421" y="1211559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②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963F35-473C-4CF8-B427-EB427D001C94}"/>
                </a:ext>
              </a:extLst>
            </p:cNvPr>
            <p:cNvSpPr/>
            <p:nvPr/>
          </p:nvSpPr>
          <p:spPr>
            <a:xfrm>
              <a:off x="5114573" y="1195136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③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F965A3-29DF-443C-867E-3A87A39D80F7}"/>
                </a:ext>
              </a:extLst>
            </p:cNvPr>
            <p:cNvSpPr/>
            <p:nvPr/>
          </p:nvSpPr>
          <p:spPr>
            <a:xfrm>
              <a:off x="6149310" y="1186255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④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A2A090-37B8-473A-87C2-EB8895FCFDEF}"/>
                </a:ext>
              </a:extLst>
            </p:cNvPr>
            <p:cNvSpPr/>
            <p:nvPr/>
          </p:nvSpPr>
          <p:spPr>
            <a:xfrm>
              <a:off x="7375675" y="1197051"/>
              <a:ext cx="64043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⑤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ABB3D4-4749-4F29-91CA-4C69F0CFB33B}"/>
                </a:ext>
              </a:extLst>
            </p:cNvPr>
            <p:cNvSpPr/>
            <p:nvPr/>
          </p:nvSpPr>
          <p:spPr>
            <a:xfrm>
              <a:off x="7118919" y="2208743"/>
              <a:ext cx="640432" cy="387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⑥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9B75FC-053F-4DF6-B455-5266D1373CB4}"/>
                </a:ext>
              </a:extLst>
            </p:cNvPr>
            <p:cNvSpPr/>
            <p:nvPr/>
          </p:nvSpPr>
          <p:spPr>
            <a:xfrm>
              <a:off x="8249446" y="1197051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⑦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248E54-2F53-499E-9128-65E9246566A2}"/>
                </a:ext>
              </a:extLst>
            </p:cNvPr>
            <p:cNvSpPr/>
            <p:nvPr/>
          </p:nvSpPr>
          <p:spPr>
            <a:xfrm>
              <a:off x="9280598" y="1191435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⑧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0FFAA5-0843-4C3B-9124-8A7FBFE99F15}"/>
                </a:ext>
              </a:extLst>
            </p:cNvPr>
            <p:cNvSpPr/>
            <p:nvPr/>
          </p:nvSpPr>
          <p:spPr>
            <a:xfrm>
              <a:off x="10338507" y="1189956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⑨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BF641-989A-4B10-9F57-9D48C763FE4B}"/>
                </a:ext>
              </a:extLst>
            </p:cNvPr>
            <p:cNvSpPr/>
            <p:nvPr/>
          </p:nvSpPr>
          <p:spPr>
            <a:xfrm>
              <a:off x="11488067" y="1198423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⑩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0000000-0008-0000-0000-00007A010000}"/>
                </a:ext>
              </a:extLst>
            </p:cNvPr>
            <p:cNvCxnSpPr/>
            <p:nvPr/>
          </p:nvCxnSpPr>
          <p:spPr>
            <a:xfrm flipH="1">
              <a:off x="7267490" y="1308700"/>
              <a:ext cx="0" cy="44914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0000000-0008-0000-0000-00007B010000}"/>
                </a:ext>
              </a:extLst>
            </p:cNvPr>
            <p:cNvCxnSpPr/>
            <p:nvPr/>
          </p:nvCxnSpPr>
          <p:spPr>
            <a:xfrm flipV="1">
              <a:off x="7484995" y="1316033"/>
              <a:ext cx="0" cy="418528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B99293-BB95-4740-A0CB-C3FA9ECAFBCB}"/>
                </a:ext>
              </a:extLst>
            </p:cNvPr>
            <p:cNvSpPr/>
            <p:nvPr/>
          </p:nvSpPr>
          <p:spPr>
            <a:xfrm>
              <a:off x="6816930" y="1816261"/>
              <a:ext cx="115848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Reliability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inspection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44161B-6339-474B-B63D-27D607F1ECC9}"/>
                </a:ext>
              </a:extLst>
            </p:cNvPr>
            <p:cNvSpPr/>
            <p:nvPr/>
          </p:nvSpPr>
          <p:spPr>
            <a:xfrm>
              <a:off x="11246821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⑪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0441D4-4DDE-4BFE-BC9D-7DAB7C6CC52E}"/>
                </a:ext>
              </a:extLst>
            </p:cNvPr>
            <p:cNvSpPr/>
            <p:nvPr/>
          </p:nvSpPr>
          <p:spPr>
            <a:xfrm>
              <a:off x="9806036" y="3362078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⑫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4E81A1-4484-4CBF-8EFD-F700D4159039}"/>
                </a:ext>
              </a:extLst>
            </p:cNvPr>
            <p:cNvSpPr/>
            <p:nvPr/>
          </p:nvSpPr>
          <p:spPr>
            <a:xfrm>
              <a:off x="8250717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⑬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3388C8-2AEB-48A9-A04E-D53AA281D81B}"/>
                </a:ext>
              </a:extLst>
            </p:cNvPr>
            <p:cNvSpPr/>
            <p:nvPr/>
          </p:nvSpPr>
          <p:spPr>
            <a:xfrm>
              <a:off x="6790360" y="3363111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⑭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ABCE30B-9623-42DC-BB09-9B11D69E87C3}"/>
                </a:ext>
              </a:extLst>
            </p:cNvPr>
            <p:cNvSpPr/>
            <p:nvPr/>
          </p:nvSpPr>
          <p:spPr>
            <a:xfrm>
              <a:off x="5237974" y="336521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⑮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55A2A67-3E55-4EDA-A173-88B5EC809EAC}"/>
                </a:ext>
              </a:extLst>
            </p:cNvPr>
            <p:cNvSpPr/>
            <p:nvPr/>
          </p:nvSpPr>
          <p:spPr>
            <a:xfrm>
              <a:off x="3758570" y="3353995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⑯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2E9F4-A8EE-485C-810B-BEA80BAD58C2}"/>
                </a:ext>
              </a:extLst>
            </p:cNvPr>
            <p:cNvSpPr/>
            <p:nvPr/>
          </p:nvSpPr>
          <p:spPr>
            <a:xfrm>
              <a:off x="6386138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ID pallet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1BE80B0-AFAD-449E-959B-0E5DDF7F8883}"/>
                </a:ext>
              </a:extLst>
            </p:cNvPr>
            <p:cNvSpPr/>
            <p:nvPr/>
          </p:nvSpPr>
          <p:spPr>
            <a:xfrm>
              <a:off x="4879939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warehouse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84104CC-03DB-460E-8839-7B15E49FFD7E}"/>
                </a:ext>
              </a:extLst>
            </p:cNvPr>
            <p:cNvSpPr/>
            <p:nvPr/>
          </p:nvSpPr>
          <p:spPr>
            <a:xfrm>
              <a:off x="7837933" y="4519845"/>
              <a:ext cx="1238251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Scan ID pallet to receive by PDA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545E91E-5AC6-4B5F-A949-181850A464BC}"/>
                </a:ext>
              </a:extLst>
            </p:cNvPr>
            <p:cNvSpPr/>
            <p:nvPr/>
          </p:nvSpPr>
          <p:spPr>
            <a:xfrm>
              <a:off x="9448953" y="4504938"/>
              <a:ext cx="1291793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receiving by WMS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F2EA577-3990-409B-B88E-88C82E996211}"/>
                </a:ext>
              </a:extLst>
            </p:cNvPr>
            <p:cNvSpPr/>
            <p:nvPr/>
          </p:nvSpPr>
          <p:spPr>
            <a:xfrm>
              <a:off x="5150299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⑰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A43377-C233-458F-B0BB-8F3D24D21E4D}"/>
                </a:ext>
              </a:extLst>
            </p:cNvPr>
            <p:cNvSpPr/>
            <p:nvPr/>
          </p:nvSpPr>
          <p:spPr>
            <a:xfrm>
              <a:off x="6648586" y="4875064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⑱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BFD7402-9E66-4F6C-895C-6D847E81F008}"/>
                </a:ext>
              </a:extLst>
            </p:cNvPr>
            <p:cNvSpPr/>
            <p:nvPr/>
          </p:nvSpPr>
          <p:spPr>
            <a:xfrm>
              <a:off x="8146873" y="489447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⑲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2595F08-D4C0-494E-9291-D0B4F1D5DFEE}"/>
                </a:ext>
              </a:extLst>
            </p:cNvPr>
            <p:cNvSpPr/>
            <p:nvPr/>
          </p:nvSpPr>
          <p:spPr>
            <a:xfrm>
              <a:off x="9695054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⑳</a:t>
              </a:r>
              <a:endParaRPr lang="en-US" sz="105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AC5E970-A4D5-4B96-9A76-0E87A24493BD}"/>
                </a:ext>
              </a:extLst>
            </p:cNvPr>
            <p:cNvSpPr/>
            <p:nvPr/>
          </p:nvSpPr>
          <p:spPr>
            <a:xfrm>
              <a:off x="1365764" y="744834"/>
              <a:ext cx="10706277" cy="1784076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FFACBD8-5529-4D25-9373-0BC50FFC17E8}"/>
                </a:ext>
              </a:extLst>
            </p:cNvPr>
            <p:cNvSpPr/>
            <p:nvPr/>
          </p:nvSpPr>
          <p:spPr>
            <a:xfrm>
              <a:off x="1365763" y="4100508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D09969C-E452-441E-A144-44B63AF9E6D8}"/>
                </a:ext>
              </a:extLst>
            </p:cNvPr>
            <p:cNvSpPr/>
            <p:nvPr/>
          </p:nvSpPr>
          <p:spPr>
            <a:xfrm>
              <a:off x="1365763" y="2697211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BB4D43B-E1B9-4AB2-9F23-96603E149830}"/>
                </a:ext>
              </a:extLst>
            </p:cNvPr>
            <p:cNvSpPr/>
            <p:nvPr/>
          </p:nvSpPr>
          <p:spPr>
            <a:xfrm>
              <a:off x="89263" y="744834"/>
              <a:ext cx="1193603" cy="1784076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pick up &amp; Return sample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50F24A1-5947-4CA0-9F04-49426F98D302}"/>
                </a:ext>
              </a:extLst>
            </p:cNvPr>
            <p:cNvSpPr/>
            <p:nvPr/>
          </p:nvSpPr>
          <p:spPr>
            <a:xfrm>
              <a:off x="89263" y="2695496"/>
              <a:ext cx="1206197" cy="1231904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chop stamp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3C66481-59EA-48B7-A536-AB0DBB019390}"/>
                </a:ext>
              </a:extLst>
            </p:cNvPr>
            <p:cNvSpPr/>
            <p:nvPr/>
          </p:nvSpPr>
          <p:spPr>
            <a:xfrm>
              <a:off x="89263" y="4089401"/>
              <a:ext cx="1193603" cy="1243012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FA/SCM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2F0A8FB-10A3-4057-9943-457268F1294A}"/>
                </a:ext>
              </a:extLst>
            </p:cNvPr>
            <p:cNvSpPr/>
            <p:nvPr/>
          </p:nvSpPr>
          <p:spPr>
            <a:xfrm>
              <a:off x="1465132" y="1417143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SCM shortage</a:t>
              </a:r>
              <a:endParaRPr lang="en-US" sz="1000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33279F8-EC39-41D0-8B51-09FFDBF4A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844" y="1258955"/>
              <a:ext cx="0" cy="34677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213ABBF-0501-4FF0-9D97-329E049FA990}"/>
                </a:ext>
              </a:extLst>
            </p:cNvPr>
            <p:cNvSpPr/>
            <p:nvPr/>
          </p:nvSpPr>
          <p:spPr>
            <a:xfrm>
              <a:off x="2347585" y="1413545"/>
              <a:ext cx="748691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confirm stock</a:t>
              </a:r>
              <a:endParaRPr lang="en-US" sz="1000" dirty="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E119152-8CE2-448C-AA50-BD6CDCC090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AutoShape 6">
            <a:extLst>
              <a:ext uri="{FF2B5EF4-FFF2-40B4-BE49-F238E27FC236}">
                <a16:creationId xmlns:a16="http://schemas.microsoft.com/office/drawing/2014/main" id="{6C8707F7-9592-44F6-BD1C-ED9CC25C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1" y="5800428"/>
            <a:ext cx="9833794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Current situation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Pickup &amp; Return sample                   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 ~ 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Chop stamp: Loss time to find pallet 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</a:t>
            </a:r>
            <a:r>
              <a:rPr lang="en-US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~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</a:t>
            </a:r>
            <a:endParaRPr lang="en-US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678BD42-8E96-488A-82D4-D8998243E0AD}"/>
              </a:ext>
            </a:extLst>
          </p:cNvPr>
          <p:cNvSpPr/>
          <p:nvPr/>
        </p:nvSpPr>
        <p:spPr>
          <a:xfrm>
            <a:off x="10023917" y="5917733"/>
            <a:ext cx="433137" cy="73714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utoShape 6">
            <a:extLst>
              <a:ext uri="{FF2B5EF4-FFF2-40B4-BE49-F238E27FC236}">
                <a16:creationId xmlns:a16="http://schemas.microsoft.com/office/drawing/2014/main" id="{A9ABAA3E-5F63-41B3-947D-AB0037F8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775" y="5800428"/>
            <a:ext cx="1528401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/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Need to improve</a:t>
            </a:r>
            <a:endParaRPr lang="en-US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251BC8-0967-4FF9-A7B3-9C0ADC9B1E7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748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710438"/>
            <a:ext cx="4518455" cy="1244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71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534812"/>
            <a:ext cx="5190763" cy="1475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75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Confirm shortage shipment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019274" y="1724433"/>
            <a:ext cx="6052223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pick up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details: Ship by Board/Air, Stock Q'ty, shipment Q’ty, Minus product compare vs shipment plan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Minus product: Q’ty, Reason, when re-running (need indicate)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Auto refresh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 type of product and display : EMC, PP, PMP and can shipment or not (Ex: PP cannot shipment..)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 by manual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133073" y="5254625"/>
            <a:ext cx="5801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Request system will be displayed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BD7CD-525A-4E67-AE50-A7F03EA256FB}"/>
              </a:ext>
            </a:extLst>
          </p:cNvPr>
          <p:cNvSpPr/>
          <p:nvPr/>
        </p:nvSpPr>
        <p:spPr>
          <a:xfrm>
            <a:off x="6581774" y="4463510"/>
            <a:ext cx="6524625" cy="1093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confirm: 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(SCM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  <a:p>
            <a:r>
              <a:rPr lang="en-US" dirty="0">
                <a:sym typeface="Wingdings" panose="05000000000000000000" pitchFamily="2" charset="2"/>
              </a:rPr>
              <a:t> OQC </a:t>
            </a:r>
            <a:r>
              <a:rPr lang="en-US" dirty="0" err="1">
                <a:sym typeface="Wingdings" panose="05000000000000000000" pitchFamily="2" charset="2"/>
              </a:rPr>
              <a:t>cấp</a:t>
            </a:r>
            <a:r>
              <a:rPr lang="en-US" dirty="0">
                <a:sym typeface="Wingdings" panose="05000000000000000000" pitchFamily="2" charset="2"/>
              </a:rPr>
              <a:t> IT file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OQC </a:t>
            </a:r>
            <a:r>
              <a:rPr lang="en-US" dirty="0" err="1">
                <a:sym typeface="Wingdings" panose="05000000000000000000" pitchFamily="2" charset="2"/>
              </a:rPr>
              <a:t>hnay</a:t>
            </a:r>
            <a:r>
              <a:rPr lang="en-US" dirty="0">
                <a:sym typeface="Wingdings" panose="05000000000000000000" pitchFamily="2" charset="2"/>
              </a:rPr>
              <a:t> (excel chi </a:t>
            </a:r>
            <a:r>
              <a:rPr lang="en-US" dirty="0" err="1">
                <a:sym typeface="Wingdings" panose="05000000000000000000" pitchFamily="2" charset="2"/>
              </a:rPr>
              <a:t>tiết</a:t>
            </a:r>
            <a:r>
              <a:rPr lang="en-US" dirty="0">
                <a:sym typeface="Wingdings" panose="05000000000000000000" pitchFamily="2" charset="2"/>
              </a:rPr>
              <a:t>)  4-OCt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1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3015</Words>
  <Application>Microsoft Office PowerPoint</Application>
  <PresentationFormat>Widescreen</PresentationFormat>
  <Paragraphs>666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MS PGothic</vt:lpstr>
      <vt:lpstr>MS PGothic</vt:lpstr>
      <vt:lpstr>Arial</vt:lpstr>
      <vt:lpstr>Calibri</vt:lpstr>
      <vt:lpstr>Calibri Light</vt:lpstr>
      <vt:lpstr>Meiryo</vt:lpstr>
      <vt:lpstr>Meiryo UI</vt:lpstr>
      <vt:lpstr>Montaser Arabic</vt:lpstr>
      <vt:lpstr>Montaser Arabic Bold</vt:lpstr>
      <vt:lpstr>Roboto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Defect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Nguyen Quoc</dc:creator>
  <cp:lastModifiedBy>ACER</cp:lastModifiedBy>
  <cp:revision>349</cp:revision>
  <dcterms:created xsi:type="dcterms:W3CDTF">2024-09-20T07:04:32Z</dcterms:created>
  <dcterms:modified xsi:type="dcterms:W3CDTF">2024-11-27T18:27:38Z</dcterms:modified>
</cp:coreProperties>
</file>